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1"/>
  </p:notesMasterIdLst>
  <p:sldIdLst>
    <p:sldId id="256" r:id="rId2"/>
    <p:sldId id="257" r:id="rId3"/>
    <p:sldId id="259" r:id="rId4"/>
    <p:sldId id="278" r:id="rId5"/>
    <p:sldId id="286" r:id="rId6"/>
    <p:sldId id="279" r:id="rId7"/>
    <p:sldId id="267" r:id="rId8"/>
    <p:sldId id="280" r:id="rId9"/>
    <p:sldId id="281" r:id="rId10"/>
    <p:sldId id="282" r:id="rId11"/>
    <p:sldId id="283" r:id="rId12"/>
    <p:sldId id="284" r:id="rId13"/>
    <p:sldId id="287" r:id="rId14"/>
    <p:sldId id="285" r:id="rId15"/>
    <p:sldId id="288" r:id="rId16"/>
    <p:sldId id="289" r:id="rId17"/>
    <p:sldId id="260" r:id="rId18"/>
    <p:sldId id="265" r:id="rId19"/>
    <p:sldId id="266" r:id="rId20"/>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3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57" autoAdjust="0"/>
  </p:normalViewPr>
  <p:slideViewPr>
    <p:cSldViewPr>
      <p:cViewPr varScale="1">
        <p:scale>
          <a:sx n="45" d="100"/>
          <a:sy n="45" d="100"/>
        </p:scale>
        <p:origin x="804" y="42"/>
      </p:cViewPr>
      <p:guideLst>
        <p:guide orient="horz" pos="283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833EDD9F-9549-4E35-898A-B27DEC7ACCF3}" type="datetimeFigureOut">
              <a:rPr lang="en-US" smtClean="0"/>
              <a:t>4/16/2023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BF1E3B1-86B9-46CB-B621-A2EE92A5DF6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F1E3B1-86B9-46CB-B621-A2EE92A5DF6C}" type="slidenum">
              <a:rPr lang="en-US" smtClean="0"/>
              <a:t>6</a:t>
            </a:fld>
            <a:endParaRPr lang="en-US"/>
          </a:p>
        </p:txBody>
      </p:sp>
    </p:spTree>
    <p:extLst>
      <p:ext uri="{BB962C8B-B14F-4D97-AF65-F5344CB8AC3E}">
        <p14:creationId xmlns:p14="http://schemas.microsoft.com/office/powerpoint/2010/main" val="279403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F1E3B1-86B9-46CB-B621-A2EE92A5DF6C}"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 y="2"/>
            <a:ext cx="18287999" cy="10286999"/>
          </a:xfrm>
          <a:prstGeom prst="rect">
            <a:avLst/>
          </a:prstGeom>
        </p:spPr>
      </p:pic>
      <p:pic>
        <p:nvPicPr>
          <p:cNvPr id="17" name="bg object 17"/>
          <p:cNvPicPr/>
          <p:nvPr/>
        </p:nvPicPr>
        <p:blipFill>
          <a:blip r:embed="rId3" cstate="print"/>
          <a:stretch>
            <a:fillRect/>
          </a:stretch>
        </p:blipFill>
        <p:spPr>
          <a:xfrm>
            <a:off x="288874" y="623054"/>
            <a:ext cx="17706975" cy="9172574"/>
          </a:xfrm>
          <a:prstGeom prst="rect">
            <a:avLst/>
          </a:prstGeom>
        </p:spPr>
      </p:pic>
      <p:pic>
        <p:nvPicPr>
          <p:cNvPr id="18" name="bg object 18"/>
          <p:cNvPicPr/>
          <p:nvPr/>
        </p:nvPicPr>
        <p:blipFill>
          <a:blip r:embed="rId4" cstate="print"/>
          <a:stretch>
            <a:fillRect/>
          </a:stretch>
        </p:blipFill>
        <p:spPr>
          <a:xfrm>
            <a:off x="864837" y="335926"/>
            <a:ext cx="713843" cy="1401422"/>
          </a:xfrm>
          <a:prstGeom prst="rect">
            <a:avLst/>
          </a:prstGeom>
        </p:spPr>
      </p:pic>
      <p:sp>
        <p:nvSpPr>
          <p:cNvPr id="2" name="Holder 2"/>
          <p:cNvSpPr>
            <a:spLocks noGrp="1"/>
          </p:cNvSpPr>
          <p:nvPr>
            <p:ph type="ctrTitle"/>
          </p:nvPr>
        </p:nvSpPr>
        <p:spPr>
          <a:xfrm>
            <a:off x="3516841" y="4119169"/>
            <a:ext cx="11254323" cy="430887"/>
          </a:xfrm>
          <a:prstGeom prst="rect">
            <a:avLst/>
          </a:prstGeom>
        </p:spPr>
        <p:txBody>
          <a:bodyPr wrap="square" lIns="0" tIns="0" rIns="0" bIns="0">
            <a:spAutoFit/>
          </a:bodyPr>
          <a:lstStyle>
            <a:lvl1pPr>
              <a:defRPr sz="2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subTitle" idx="4"/>
          </p:nvPr>
        </p:nvSpPr>
        <p:spPr>
          <a:xfrm>
            <a:off x="2743200" y="5760725"/>
            <a:ext cx="12801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C3E7F8A-E6C0-4E80-BD5B-157DDA6AF45B}" type="datetime1">
              <a:rPr lang="en-US" smtClean="0"/>
              <a:t>4/16/2023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5" y="2"/>
            <a:ext cx="18287999" cy="10286999"/>
          </a:xfrm>
          <a:prstGeom prst="rect">
            <a:avLst/>
          </a:prstGeom>
        </p:spPr>
      </p:pic>
      <p:pic>
        <p:nvPicPr>
          <p:cNvPr id="17" name="bg object 17"/>
          <p:cNvPicPr/>
          <p:nvPr/>
        </p:nvPicPr>
        <p:blipFill>
          <a:blip r:embed="rId3" cstate="print"/>
          <a:stretch>
            <a:fillRect/>
          </a:stretch>
        </p:blipFill>
        <p:spPr>
          <a:xfrm>
            <a:off x="11880683" y="3535686"/>
            <a:ext cx="4688460" cy="5807818"/>
          </a:xfrm>
          <a:prstGeom prst="rect">
            <a:avLst/>
          </a:prstGeom>
        </p:spPr>
      </p:pic>
      <p:pic>
        <p:nvPicPr>
          <p:cNvPr id="18" name="bg object 18"/>
          <p:cNvPicPr/>
          <p:nvPr/>
        </p:nvPicPr>
        <p:blipFill>
          <a:blip r:embed="rId4" cstate="print"/>
          <a:stretch>
            <a:fillRect/>
          </a:stretch>
        </p:blipFill>
        <p:spPr>
          <a:xfrm>
            <a:off x="11399013" y="2981393"/>
            <a:ext cx="1772235" cy="1644869"/>
          </a:xfrm>
          <a:prstGeom prst="rect">
            <a:avLst/>
          </a:prstGeom>
        </p:spPr>
      </p:pic>
      <p:pic>
        <p:nvPicPr>
          <p:cNvPr id="19" name="bg object 19"/>
          <p:cNvPicPr/>
          <p:nvPr/>
        </p:nvPicPr>
        <p:blipFill>
          <a:blip r:embed="rId5" cstate="print"/>
          <a:stretch>
            <a:fillRect/>
          </a:stretch>
        </p:blipFill>
        <p:spPr>
          <a:xfrm>
            <a:off x="16070261" y="8735862"/>
            <a:ext cx="995331" cy="946204"/>
          </a:xfrm>
          <a:prstGeom prst="rect">
            <a:avLst/>
          </a:prstGeom>
        </p:spPr>
      </p:pic>
      <p:sp>
        <p:nvSpPr>
          <p:cNvPr id="20" name="bg object 20"/>
          <p:cNvSpPr/>
          <p:nvPr/>
        </p:nvSpPr>
        <p:spPr>
          <a:xfrm>
            <a:off x="15705099" y="1848908"/>
            <a:ext cx="893444" cy="2564765"/>
          </a:xfrm>
          <a:custGeom>
            <a:avLst/>
            <a:gdLst/>
            <a:ahLst/>
            <a:cxnLst/>
            <a:rect l="l" t="t" r="r" b="b"/>
            <a:pathLst>
              <a:path w="893444" h="2564765">
                <a:moveTo>
                  <a:pt x="481419" y="2564443"/>
                </a:moveTo>
                <a:lnTo>
                  <a:pt x="465700" y="2563301"/>
                </a:lnTo>
                <a:lnTo>
                  <a:pt x="455472" y="2550773"/>
                </a:lnTo>
                <a:lnTo>
                  <a:pt x="448681" y="2532242"/>
                </a:lnTo>
                <a:lnTo>
                  <a:pt x="443269" y="2513088"/>
                </a:lnTo>
                <a:lnTo>
                  <a:pt x="428816" y="2465224"/>
                </a:lnTo>
                <a:lnTo>
                  <a:pt x="414594" y="2417289"/>
                </a:lnTo>
                <a:lnTo>
                  <a:pt x="401050" y="2369208"/>
                </a:lnTo>
                <a:lnTo>
                  <a:pt x="388631" y="2320910"/>
                </a:lnTo>
                <a:lnTo>
                  <a:pt x="377783" y="2272322"/>
                </a:lnTo>
                <a:lnTo>
                  <a:pt x="364646" y="2219614"/>
                </a:lnTo>
                <a:lnTo>
                  <a:pt x="347579" y="2169079"/>
                </a:lnTo>
                <a:lnTo>
                  <a:pt x="326880" y="2120520"/>
                </a:lnTo>
                <a:lnTo>
                  <a:pt x="302851" y="2073742"/>
                </a:lnTo>
                <a:lnTo>
                  <a:pt x="275789" y="2028549"/>
                </a:lnTo>
                <a:lnTo>
                  <a:pt x="245995" y="1984746"/>
                </a:lnTo>
                <a:lnTo>
                  <a:pt x="213768" y="1942137"/>
                </a:lnTo>
                <a:lnTo>
                  <a:pt x="169272" y="1907104"/>
                </a:lnTo>
                <a:lnTo>
                  <a:pt x="112159" y="1881870"/>
                </a:lnTo>
                <a:lnTo>
                  <a:pt x="62369" y="1866605"/>
                </a:lnTo>
                <a:lnTo>
                  <a:pt x="39839" y="1861479"/>
                </a:lnTo>
                <a:lnTo>
                  <a:pt x="10471" y="1854267"/>
                </a:lnTo>
                <a:lnTo>
                  <a:pt x="0" y="1834593"/>
                </a:lnTo>
                <a:lnTo>
                  <a:pt x="6594" y="1810841"/>
                </a:lnTo>
                <a:lnTo>
                  <a:pt x="28424" y="1791394"/>
                </a:lnTo>
                <a:lnTo>
                  <a:pt x="38361" y="1784786"/>
                </a:lnTo>
                <a:lnTo>
                  <a:pt x="110132" y="1735507"/>
                </a:lnTo>
                <a:lnTo>
                  <a:pt x="151985" y="1702595"/>
                </a:lnTo>
                <a:lnTo>
                  <a:pt x="187788" y="1666149"/>
                </a:lnTo>
                <a:lnTo>
                  <a:pt x="218078" y="1626489"/>
                </a:lnTo>
                <a:lnTo>
                  <a:pt x="243394" y="1583934"/>
                </a:lnTo>
                <a:lnTo>
                  <a:pt x="264274" y="1538801"/>
                </a:lnTo>
                <a:lnTo>
                  <a:pt x="281258" y="1491409"/>
                </a:lnTo>
                <a:lnTo>
                  <a:pt x="294883" y="1442078"/>
                </a:lnTo>
                <a:lnTo>
                  <a:pt x="305688" y="1391125"/>
                </a:lnTo>
                <a:lnTo>
                  <a:pt x="314930" y="1340506"/>
                </a:lnTo>
                <a:lnTo>
                  <a:pt x="323975" y="1289773"/>
                </a:lnTo>
                <a:lnTo>
                  <a:pt x="333188" y="1239041"/>
                </a:lnTo>
                <a:lnTo>
                  <a:pt x="342937" y="1188422"/>
                </a:lnTo>
                <a:lnTo>
                  <a:pt x="376281" y="1160403"/>
                </a:lnTo>
                <a:lnTo>
                  <a:pt x="393647" y="1180823"/>
                </a:lnTo>
                <a:lnTo>
                  <a:pt x="401214" y="1237663"/>
                </a:lnTo>
                <a:lnTo>
                  <a:pt x="402616" y="1288417"/>
                </a:lnTo>
                <a:lnTo>
                  <a:pt x="408432" y="1337659"/>
                </a:lnTo>
                <a:lnTo>
                  <a:pt x="418375" y="1385493"/>
                </a:lnTo>
                <a:lnTo>
                  <a:pt x="432154" y="1432020"/>
                </a:lnTo>
                <a:lnTo>
                  <a:pt x="439300" y="1450712"/>
                </a:lnTo>
                <a:lnTo>
                  <a:pt x="362913" y="1450712"/>
                </a:lnTo>
                <a:lnTo>
                  <a:pt x="347884" y="1456055"/>
                </a:lnTo>
                <a:lnTo>
                  <a:pt x="338431" y="1470575"/>
                </a:lnTo>
                <a:lnTo>
                  <a:pt x="324192" y="1518536"/>
                </a:lnTo>
                <a:lnTo>
                  <a:pt x="306580" y="1564260"/>
                </a:lnTo>
                <a:lnTo>
                  <a:pt x="285406" y="1607662"/>
                </a:lnTo>
                <a:lnTo>
                  <a:pt x="260479" y="1648657"/>
                </a:lnTo>
                <a:lnTo>
                  <a:pt x="231609" y="1687159"/>
                </a:lnTo>
                <a:lnTo>
                  <a:pt x="198607" y="1723084"/>
                </a:lnTo>
                <a:lnTo>
                  <a:pt x="161282" y="1756347"/>
                </a:lnTo>
                <a:lnTo>
                  <a:pt x="119444" y="1786863"/>
                </a:lnTo>
                <a:lnTo>
                  <a:pt x="109761" y="1798267"/>
                </a:lnTo>
                <a:lnTo>
                  <a:pt x="107541" y="1812163"/>
                </a:lnTo>
                <a:lnTo>
                  <a:pt x="112474" y="1825266"/>
                </a:lnTo>
                <a:lnTo>
                  <a:pt x="124250" y="1834291"/>
                </a:lnTo>
                <a:lnTo>
                  <a:pt x="129657" y="1836406"/>
                </a:lnTo>
                <a:lnTo>
                  <a:pt x="134463" y="1838521"/>
                </a:lnTo>
                <a:lnTo>
                  <a:pt x="139570" y="1841239"/>
                </a:lnTo>
                <a:lnTo>
                  <a:pt x="194392" y="1868125"/>
                </a:lnTo>
                <a:lnTo>
                  <a:pt x="220085" y="1883466"/>
                </a:lnTo>
                <a:lnTo>
                  <a:pt x="271842" y="1937247"/>
                </a:lnTo>
                <a:lnTo>
                  <a:pt x="299117" y="1974159"/>
                </a:lnTo>
                <a:lnTo>
                  <a:pt x="323745" y="2012883"/>
                </a:lnTo>
                <a:lnTo>
                  <a:pt x="345641" y="2053307"/>
                </a:lnTo>
                <a:lnTo>
                  <a:pt x="367644" y="2101188"/>
                </a:lnTo>
                <a:lnTo>
                  <a:pt x="387395" y="2149069"/>
                </a:lnTo>
                <a:lnTo>
                  <a:pt x="399646" y="2163126"/>
                </a:lnTo>
                <a:lnTo>
                  <a:pt x="416459" y="2165684"/>
                </a:lnTo>
                <a:lnTo>
                  <a:pt x="491663" y="2165684"/>
                </a:lnTo>
                <a:lnTo>
                  <a:pt x="492092" y="2188161"/>
                </a:lnTo>
                <a:lnTo>
                  <a:pt x="493767" y="2239754"/>
                </a:lnTo>
                <a:lnTo>
                  <a:pt x="495913" y="2291353"/>
                </a:lnTo>
                <a:lnTo>
                  <a:pt x="498312" y="2342953"/>
                </a:lnTo>
                <a:lnTo>
                  <a:pt x="500747" y="2394546"/>
                </a:lnTo>
                <a:lnTo>
                  <a:pt x="502999" y="2446124"/>
                </a:lnTo>
                <a:lnTo>
                  <a:pt x="504850" y="2497681"/>
                </a:lnTo>
                <a:lnTo>
                  <a:pt x="506976" y="2518351"/>
                </a:lnTo>
                <a:lnTo>
                  <a:pt x="507891" y="2538199"/>
                </a:lnTo>
                <a:lnTo>
                  <a:pt x="501428" y="2554479"/>
                </a:lnTo>
                <a:lnTo>
                  <a:pt x="481419" y="2564443"/>
                </a:lnTo>
                <a:close/>
              </a:path>
              <a:path w="893444" h="2564765">
                <a:moveTo>
                  <a:pt x="491663" y="2165684"/>
                </a:moveTo>
                <a:lnTo>
                  <a:pt x="416459" y="2165684"/>
                </a:lnTo>
                <a:lnTo>
                  <a:pt x="431582" y="2157820"/>
                </a:lnTo>
                <a:lnTo>
                  <a:pt x="438763" y="2140611"/>
                </a:lnTo>
                <a:lnTo>
                  <a:pt x="441692" y="2091106"/>
                </a:lnTo>
                <a:lnTo>
                  <a:pt x="445972" y="2040921"/>
                </a:lnTo>
                <a:lnTo>
                  <a:pt x="452746" y="1993161"/>
                </a:lnTo>
                <a:lnTo>
                  <a:pt x="463670" y="1947514"/>
                </a:lnTo>
                <a:lnTo>
                  <a:pt x="479329" y="1904394"/>
                </a:lnTo>
                <a:lnTo>
                  <a:pt x="500306" y="1864211"/>
                </a:lnTo>
                <a:lnTo>
                  <a:pt x="527184" y="1827379"/>
                </a:lnTo>
                <a:lnTo>
                  <a:pt x="560546" y="1794310"/>
                </a:lnTo>
                <a:lnTo>
                  <a:pt x="600976" y="1765415"/>
                </a:lnTo>
                <a:lnTo>
                  <a:pt x="601276" y="1765113"/>
                </a:lnTo>
                <a:lnTo>
                  <a:pt x="611785" y="1753614"/>
                </a:lnTo>
                <a:lnTo>
                  <a:pt x="613930" y="1739284"/>
                </a:lnTo>
                <a:lnTo>
                  <a:pt x="608246" y="1725860"/>
                </a:lnTo>
                <a:lnTo>
                  <a:pt x="595268" y="1717080"/>
                </a:lnTo>
                <a:lnTo>
                  <a:pt x="547186" y="1696475"/>
                </a:lnTo>
                <a:lnTo>
                  <a:pt x="507411" y="1669244"/>
                </a:lnTo>
                <a:lnTo>
                  <a:pt x="474688" y="1636380"/>
                </a:lnTo>
                <a:lnTo>
                  <a:pt x="447761" y="1598876"/>
                </a:lnTo>
                <a:lnTo>
                  <a:pt x="425375" y="1557725"/>
                </a:lnTo>
                <a:lnTo>
                  <a:pt x="406272" y="1513922"/>
                </a:lnTo>
                <a:lnTo>
                  <a:pt x="389198" y="1468460"/>
                </a:lnTo>
                <a:lnTo>
                  <a:pt x="378393" y="1454771"/>
                </a:lnTo>
                <a:lnTo>
                  <a:pt x="362913" y="1450712"/>
                </a:lnTo>
                <a:lnTo>
                  <a:pt x="439300" y="1450712"/>
                </a:lnTo>
                <a:lnTo>
                  <a:pt x="449482" y="1477344"/>
                </a:lnTo>
                <a:lnTo>
                  <a:pt x="470070" y="1521566"/>
                </a:lnTo>
                <a:lnTo>
                  <a:pt x="493628" y="1564791"/>
                </a:lnTo>
                <a:lnTo>
                  <a:pt x="519869" y="1607119"/>
                </a:lnTo>
                <a:lnTo>
                  <a:pt x="549397" y="1637918"/>
                </a:lnTo>
                <a:lnTo>
                  <a:pt x="602388" y="1657243"/>
                </a:lnTo>
                <a:lnTo>
                  <a:pt x="726540" y="1693819"/>
                </a:lnTo>
                <a:lnTo>
                  <a:pt x="736411" y="1697647"/>
                </a:lnTo>
                <a:lnTo>
                  <a:pt x="746254" y="1702919"/>
                </a:lnTo>
                <a:lnTo>
                  <a:pt x="754125" y="1709155"/>
                </a:lnTo>
                <a:lnTo>
                  <a:pt x="758082" y="1715872"/>
                </a:lnTo>
                <a:lnTo>
                  <a:pt x="755881" y="1732439"/>
                </a:lnTo>
                <a:lnTo>
                  <a:pt x="744301" y="1749177"/>
                </a:lnTo>
                <a:lnTo>
                  <a:pt x="716557" y="1767614"/>
                </a:lnTo>
                <a:lnTo>
                  <a:pt x="665861" y="1789279"/>
                </a:lnTo>
                <a:lnTo>
                  <a:pt x="623123" y="1813845"/>
                </a:lnTo>
                <a:lnTo>
                  <a:pt x="586881" y="1842499"/>
                </a:lnTo>
                <a:lnTo>
                  <a:pt x="556869" y="1874970"/>
                </a:lnTo>
                <a:lnTo>
                  <a:pt x="532824" y="1910984"/>
                </a:lnTo>
                <a:lnTo>
                  <a:pt x="514482" y="1950269"/>
                </a:lnTo>
                <a:lnTo>
                  <a:pt x="501578" y="1992553"/>
                </a:lnTo>
                <a:lnTo>
                  <a:pt x="493849" y="2037563"/>
                </a:lnTo>
                <a:lnTo>
                  <a:pt x="491031" y="2085026"/>
                </a:lnTo>
                <a:lnTo>
                  <a:pt x="491108" y="2136583"/>
                </a:lnTo>
                <a:lnTo>
                  <a:pt x="491663" y="2165684"/>
                </a:lnTo>
                <a:close/>
              </a:path>
              <a:path w="893444" h="2564765">
                <a:moveTo>
                  <a:pt x="727141" y="826518"/>
                </a:moveTo>
                <a:lnTo>
                  <a:pt x="716102" y="816389"/>
                </a:lnTo>
                <a:lnTo>
                  <a:pt x="704386" y="806429"/>
                </a:lnTo>
                <a:lnTo>
                  <a:pt x="694361" y="796017"/>
                </a:lnTo>
                <a:lnTo>
                  <a:pt x="688390" y="784528"/>
                </a:lnTo>
                <a:lnTo>
                  <a:pt x="678689" y="740734"/>
                </a:lnTo>
                <a:lnTo>
                  <a:pt x="670479" y="696544"/>
                </a:lnTo>
                <a:lnTo>
                  <a:pt x="662664" y="652241"/>
                </a:lnTo>
                <a:lnTo>
                  <a:pt x="654145" y="608107"/>
                </a:lnTo>
                <a:lnTo>
                  <a:pt x="639964" y="557366"/>
                </a:lnTo>
                <a:lnTo>
                  <a:pt x="619929" y="521037"/>
                </a:lnTo>
                <a:lnTo>
                  <a:pt x="552434" y="482283"/>
                </a:lnTo>
                <a:lnTo>
                  <a:pt x="500043" y="475187"/>
                </a:lnTo>
                <a:lnTo>
                  <a:pt x="472538" y="469901"/>
                </a:lnTo>
                <a:lnTo>
                  <a:pt x="456411" y="457591"/>
                </a:lnTo>
                <a:lnTo>
                  <a:pt x="457969" y="442222"/>
                </a:lnTo>
                <a:lnTo>
                  <a:pt x="532334" y="400268"/>
                </a:lnTo>
                <a:lnTo>
                  <a:pt x="567821" y="365014"/>
                </a:lnTo>
                <a:lnTo>
                  <a:pt x="592527" y="323500"/>
                </a:lnTo>
                <a:lnTo>
                  <a:pt x="608997" y="277229"/>
                </a:lnTo>
                <a:lnTo>
                  <a:pt x="619777" y="227701"/>
                </a:lnTo>
                <a:lnTo>
                  <a:pt x="627410" y="176420"/>
                </a:lnTo>
                <a:lnTo>
                  <a:pt x="631954" y="118079"/>
                </a:lnTo>
                <a:lnTo>
                  <a:pt x="633198" y="90565"/>
                </a:lnTo>
                <a:lnTo>
                  <a:pt x="635821" y="59511"/>
                </a:lnTo>
                <a:lnTo>
                  <a:pt x="637934" y="44223"/>
                </a:lnTo>
                <a:lnTo>
                  <a:pt x="641904" y="24431"/>
                </a:lnTo>
                <a:lnTo>
                  <a:pt x="648241" y="7302"/>
                </a:lnTo>
                <a:lnTo>
                  <a:pt x="657450" y="0"/>
                </a:lnTo>
                <a:lnTo>
                  <a:pt x="665462" y="9959"/>
                </a:lnTo>
                <a:lnTo>
                  <a:pt x="671080" y="31870"/>
                </a:lnTo>
                <a:lnTo>
                  <a:pt x="674389" y="53781"/>
                </a:lnTo>
                <a:lnTo>
                  <a:pt x="675473" y="63741"/>
                </a:lnTo>
                <a:lnTo>
                  <a:pt x="686414" y="118405"/>
                </a:lnTo>
                <a:lnTo>
                  <a:pt x="696989" y="173210"/>
                </a:lnTo>
                <a:lnTo>
                  <a:pt x="709028" y="227701"/>
                </a:lnTo>
                <a:lnTo>
                  <a:pt x="716722" y="254662"/>
                </a:lnTo>
                <a:lnTo>
                  <a:pt x="661956" y="254662"/>
                </a:lnTo>
                <a:lnTo>
                  <a:pt x="636347" y="327767"/>
                </a:lnTo>
                <a:lnTo>
                  <a:pt x="605782" y="381388"/>
                </a:lnTo>
                <a:lnTo>
                  <a:pt x="580173" y="414392"/>
                </a:lnTo>
                <a:lnTo>
                  <a:pt x="569434" y="425645"/>
                </a:lnTo>
                <a:lnTo>
                  <a:pt x="601544" y="446838"/>
                </a:lnTo>
                <a:lnTo>
                  <a:pt x="642017" y="487573"/>
                </a:lnTo>
                <a:lnTo>
                  <a:pt x="676689" y="527175"/>
                </a:lnTo>
                <a:lnTo>
                  <a:pt x="691394" y="544970"/>
                </a:lnTo>
                <a:lnTo>
                  <a:pt x="730887" y="544970"/>
                </a:lnTo>
                <a:lnTo>
                  <a:pt x="730145" y="598742"/>
                </a:lnTo>
                <a:lnTo>
                  <a:pt x="733327" y="641469"/>
                </a:lnTo>
                <a:lnTo>
                  <a:pt x="737580" y="684083"/>
                </a:lnTo>
                <a:lnTo>
                  <a:pt x="741720" y="726696"/>
                </a:lnTo>
                <a:lnTo>
                  <a:pt x="744564" y="769423"/>
                </a:lnTo>
                <a:lnTo>
                  <a:pt x="742940" y="783569"/>
                </a:lnTo>
                <a:lnTo>
                  <a:pt x="738331" y="797857"/>
                </a:lnTo>
                <a:lnTo>
                  <a:pt x="732483" y="812202"/>
                </a:lnTo>
                <a:lnTo>
                  <a:pt x="727141" y="826518"/>
                </a:lnTo>
                <a:close/>
              </a:path>
              <a:path w="893444" h="2564765">
                <a:moveTo>
                  <a:pt x="730887" y="544970"/>
                </a:moveTo>
                <a:lnTo>
                  <a:pt x="691394" y="544970"/>
                </a:lnTo>
                <a:lnTo>
                  <a:pt x="700092" y="506789"/>
                </a:lnTo>
                <a:lnTo>
                  <a:pt x="714787" y="464954"/>
                </a:lnTo>
                <a:lnTo>
                  <a:pt x="738664" y="427934"/>
                </a:lnTo>
                <a:lnTo>
                  <a:pt x="774904" y="404196"/>
                </a:lnTo>
                <a:lnTo>
                  <a:pt x="733177" y="374502"/>
                </a:lnTo>
                <a:lnTo>
                  <a:pt x="700181" y="340644"/>
                </a:lnTo>
                <a:lnTo>
                  <a:pt x="676309" y="301179"/>
                </a:lnTo>
                <a:lnTo>
                  <a:pt x="661956" y="254662"/>
                </a:lnTo>
                <a:lnTo>
                  <a:pt x="716722" y="254662"/>
                </a:lnTo>
                <a:lnTo>
                  <a:pt x="724137" y="280641"/>
                </a:lnTo>
                <a:lnTo>
                  <a:pt x="747268" y="322655"/>
                </a:lnTo>
                <a:lnTo>
                  <a:pt x="781437" y="351444"/>
                </a:lnTo>
                <a:lnTo>
                  <a:pt x="823831" y="369300"/>
                </a:lnTo>
                <a:lnTo>
                  <a:pt x="871631" y="378518"/>
                </a:lnTo>
                <a:lnTo>
                  <a:pt x="871931" y="378518"/>
                </a:lnTo>
                <a:lnTo>
                  <a:pt x="885679" y="385013"/>
                </a:lnTo>
                <a:lnTo>
                  <a:pt x="892921" y="397399"/>
                </a:lnTo>
                <a:lnTo>
                  <a:pt x="892672" y="411824"/>
                </a:lnTo>
                <a:lnTo>
                  <a:pt x="883947" y="424436"/>
                </a:lnTo>
                <a:lnTo>
                  <a:pt x="878685" y="426777"/>
                </a:lnTo>
                <a:lnTo>
                  <a:pt x="869115" y="430025"/>
                </a:lnTo>
                <a:lnTo>
                  <a:pt x="858474" y="433272"/>
                </a:lnTo>
                <a:lnTo>
                  <a:pt x="850002" y="435613"/>
                </a:lnTo>
                <a:lnTo>
                  <a:pt x="798491" y="452347"/>
                </a:lnTo>
                <a:lnTo>
                  <a:pt x="762912" y="473851"/>
                </a:lnTo>
                <a:lnTo>
                  <a:pt x="741104" y="503301"/>
                </a:lnTo>
                <a:lnTo>
                  <a:pt x="730902" y="543873"/>
                </a:lnTo>
                <a:lnTo>
                  <a:pt x="730887" y="544970"/>
                </a:lnTo>
                <a:close/>
              </a:path>
            </a:pathLst>
          </a:custGeom>
          <a:solidFill>
            <a:srgbClr val="000000"/>
          </a:solidFill>
        </p:spPr>
        <p:txBody>
          <a:bodyPr wrap="square" lIns="0" tIns="0" rIns="0" bIns="0" rtlCol="0"/>
          <a:lstStyle/>
          <a:p>
            <a:endParaRPr/>
          </a:p>
        </p:txBody>
      </p:sp>
      <p:pic>
        <p:nvPicPr>
          <p:cNvPr id="21" name="bg object 21"/>
          <p:cNvPicPr/>
          <p:nvPr/>
        </p:nvPicPr>
        <p:blipFill>
          <a:blip r:embed="rId3" cstate="print"/>
          <a:stretch>
            <a:fillRect/>
          </a:stretch>
        </p:blipFill>
        <p:spPr>
          <a:xfrm>
            <a:off x="6790731" y="3535686"/>
            <a:ext cx="4688460" cy="5807818"/>
          </a:xfrm>
          <a:prstGeom prst="rect">
            <a:avLst/>
          </a:prstGeom>
        </p:spPr>
      </p:pic>
      <p:pic>
        <p:nvPicPr>
          <p:cNvPr id="22" name="bg object 22"/>
          <p:cNvPicPr/>
          <p:nvPr/>
        </p:nvPicPr>
        <p:blipFill>
          <a:blip r:embed="rId4" cstate="print"/>
          <a:stretch>
            <a:fillRect/>
          </a:stretch>
        </p:blipFill>
        <p:spPr>
          <a:xfrm>
            <a:off x="6309061" y="2981393"/>
            <a:ext cx="1772235" cy="1644869"/>
          </a:xfrm>
          <a:prstGeom prst="rect">
            <a:avLst/>
          </a:prstGeom>
        </p:spPr>
      </p:pic>
      <p:pic>
        <p:nvPicPr>
          <p:cNvPr id="23" name="bg object 23"/>
          <p:cNvPicPr/>
          <p:nvPr/>
        </p:nvPicPr>
        <p:blipFill>
          <a:blip r:embed="rId5" cstate="print"/>
          <a:stretch>
            <a:fillRect/>
          </a:stretch>
        </p:blipFill>
        <p:spPr>
          <a:xfrm>
            <a:off x="10980313" y="8735862"/>
            <a:ext cx="995331" cy="946204"/>
          </a:xfrm>
          <a:prstGeom prst="rect">
            <a:avLst/>
          </a:prstGeom>
        </p:spPr>
      </p:pic>
      <p:pic>
        <p:nvPicPr>
          <p:cNvPr id="24" name="bg object 24"/>
          <p:cNvPicPr/>
          <p:nvPr/>
        </p:nvPicPr>
        <p:blipFill>
          <a:blip r:embed="rId3" cstate="print"/>
          <a:stretch>
            <a:fillRect/>
          </a:stretch>
        </p:blipFill>
        <p:spPr>
          <a:xfrm>
            <a:off x="1699535" y="3535686"/>
            <a:ext cx="4688460" cy="5807818"/>
          </a:xfrm>
          <a:prstGeom prst="rect">
            <a:avLst/>
          </a:prstGeom>
        </p:spPr>
      </p:pic>
      <p:pic>
        <p:nvPicPr>
          <p:cNvPr id="25" name="bg object 25"/>
          <p:cNvPicPr/>
          <p:nvPr/>
        </p:nvPicPr>
        <p:blipFill>
          <a:blip r:embed="rId4" cstate="print"/>
          <a:stretch>
            <a:fillRect/>
          </a:stretch>
        </p:blipFill>
        <p:spPr>
          <a:xfrm>
            <a:off x="1217865" y="2981393"/>
            <a:ext cx="1772235" cy="1644869"/>
          </a:xfrm>
          <a:prstGeom prst="rect">
            <a:avLst/>
          </a:prstGeom>
        </p:spPr>
      </p:pic>
      <p:pic>
        <p:nvPicPr>
          <p:cNvPr id="26" name="bg object 26"/>
          <p:cNvPicPr/>
          <p:nvPr/>
        </p:nvPicPr>
        <p:blipFill>
          <a:blip r:embed="rId5" cstate="print"/>
          <a:stretch>
            <a:fillRect/>
          </a:stretch>
        </p:blipFill>
        <p:spPr>
          <a:xfrm>
            <a:off x="5889113" y="8735862"/>
            <a:ext cx="995331" cy="946204"/>
          </a:xfrm>
          <a:prstGeom prst="rect">
            <a:avLst/>
          </a:prstGeom>
        </p:spPr>
      </p:pic>
      <p:sp>
        <p:nvSpPr>
          <p:cNvPr id="27" name="bg object 27"/>
          <p:cNvSpPr/>
          <p:nvPr/>
        </p:nvSpPr>
        <p:spPr>
          <a:xfrm>
            <a:off x="15154624" y="9164292"/>
            <a:ext cx="3133725" cy="1123315"/>
          </a:xfrm>
          <a:custGeom>
            <a:avLst/>
            <a:gdLst/>
            <a:ahLst/>
            <a:cxnLst/>
            <a:rect l="l" t="t" r="r" b="b"/>
            <a:pathLst>
              <a:path w="3133725" h="1123315">
                <a:moveTo>
                  <a:pt x="129074" y="1122713"/>
                </a:moveTo>
                <a:lnTo>
                  <a:pt x="0" y="1122713"/>
                </a:lnTo>
                <a:lnTo>
                  <a:pt x="509221" y="922463"/>
                </a:lnTo>
                <a:lnTo>
                  <a:pt x="559758" y="903882"/>
                </a:lnTo>
                <a:lnTo>
                  <a:pt x="610646" y="886240"/>
                </a:lnTo>
                <a:lnTo>
                  <a:pt x="763870" y="834885"/>
                </a:lnTo>
                <a:lnTo>
                  <a:pt x="814617" y="816935"/>
                </a:lnTo>
                <a:lnTo>
                  <a:pt x="1245913" y="654351"/>
                </a:lnTo>
                <a:lnTo>
                  <a:pt x="1576969" y="535553"/>
                </a:lnTo>
                <a:lnTo>
                  <a:pt x="1765693" y="466016"/>
                </a:lnTo>
                <a:lnTo>
                  <a:pt x="1993357" y="377560"/>
                </a:lnTo>
                <a:lnTo>
                  <a:pt x="2355754" y="230724"/>
                </a:lnTo>
                <a:lnTo>
                  <a:pt x="2402651" y="209966"/>
                </a:lnTo>
                <a:lnTo>
                  <a:pt x="2448918" y="187656"/>
                </a:lnTo>
                <a:lnTo>
                  <a:pt x="2540917" y="141874"/>
                </a:lnTo>
                <a:lnTo>
                  <a:pt x="2587329" y="120147"/>
                </a:lnTo>
                <a:lnTo>
                  <a:pt x="2629955" y="101483"/>
                </a:lnTo>
                <a:lnTo>
                  <a:pt x="2672835" y="83269"/>
                </a:lnTo>
                <a:lnTo>
                  <a:pt x="2845196" y="12094"/>
                </a:lnTo>
                <a:lnTo>
                  <a:pt x="2886531" y="0"/>
                </a:lnTo>
                <a:lnTo>
                  <a:pt x="2896390" y="1175"/>
                </a:lnTo>
                <a:lnTo>
                  <a:pt x="2904544" y="6043"/>
                </a:lnTo>
                <a:lnTo>
                  <a:pt x="2910421" y="15123"/>
                </a:lnTo>
                <a:lnTo>
                  <a:pt x="2912562" y="26595"/>
                </a:lnTo>
                <a:lnTo>
                  <a:pt x="2909726" y="36078"/>
                </a:lnTo>
                <a:lnTo>
                  <a:pt x="2902813" y="43667"/>
                </a:lnTo>
                <a:lnTo>
                  <a:pt x="2892725" y="49458"/>
                </a:lnTo>
                <a:lnTo>
                  <a:pt x="2865263" y="60968"/>
                </a:lnTo>
                <a:lnTo>
                  <a:pt x="2809961" y="83611"/>
                </a:lnTo>
                <a:lnTo>
                  <a:pt x="2782499" y="95406"/>
                </a:lnTo>
                <a:lnTo>
                  <a:pt x="2508322" y="218247"/>
                </a:lnTo>
                <a:lnTo>
                  <a:pt x="2238864" y="334589"/>
                </a:lnTo>
                <a:lnTo>
                  <a:pt x="2149084" y="372087"/>
                </a:lnTo>
                <a:lnTo>
                  <a:pt x="2058954" y="408455"/>
                </a:lnTo>
                <a:lnTo>
                  <a:pt x="1152067" y="750292"/>
                </a:lnTo>
                <a:lnTo>
                  <a:pt x="957709" y="820974"/>
                </a:lnTo>
                <a:lnTo>
                  <a:pt x="910734" y="837220"/>
                </a:lnTo>
                <a:lnTo>
                  <a:pt x="721245" y="898582"/>
                </a:lnTo>
                <a:lnTo>
                  <a:pt x="674006" y="914430"/>
                </a:lnTo>
                <a:lnTo>
                  <a:pt x="627032" y="931047"/>
                </a:lnTo>
                <a:lnTo>
                  <a:pt x="490054" y="982742"/>
                </a:lnTo>
                <a:lnTo>
                  <a:pt x="171466" y="1106759"/>
                </a:lnTo>
                <a:lnTo>
                  <a:pt x="129074" y="1122713"/>
                </a:lnTo>
                <a:close/>
              </a:path>
              <a:path w="3133725" h="1123315">
                <a:moveTo>
                  <a:pt x="1221211" y="1122713"/>
                </a:moveTo>
                <a:lnTo>
                  <a:pt x="1097265" y="1122713"/>
                </a:lnTo>
                <a:lnTo>
                  <a:pt x="3133373" y="413598"/>
                </a:lnTo>
                <a:lnTo>
                  <a:pt x="3133373" y="460170"/>
                </a:lnTo>
                <a:lnTo>
                  <a:pt x="1221211" y="1122713"/>
                </a:lnTo>
                <a:close/>
              </a:path>
              <a:path w="3133725" h="1123315">
                <a:moveTo>
                  <a:pt x="2725448" y="1122713"/>
                </a:moveTo>
                <a:lnTo>
                  <a:pt x="2601463" y="1122713"/>
                </a:lnTo>
                <a:lnTo>
                  <a:pt x="3133373" y="976419"/>
                </a:lnTo>
                <a:lnTo>
                  <a:pt x="3133373" y="1010571"/>
                </a:lnTo>
                <a:lnTo>
                  <a:pt x="2725448" y="1122713"/>
                </a:lnTo>
                <a:close/>
              </a:path>
            </a:pathLst>
          </a:custGeom>
          <a:solidFill>
            <a:srgbClr val="000000"/>
          </a:solidFill>
        </p:spPr>
        <p:txBody>
          <a:bodyPr wrap="square" lIns="0" tIns="0" rIns="0" bIns="0" rtlCol="0"/>
          <a:lstStyle/>
          <a:p>
            <a:endParaRPr/>
          </a:p>
        </p:txBody>
      </p:sp>
      <p:pic>
        <p:nvPicPr>
          <p:cNvPr id="28" name="bg object 28"/>
          <p:cNvPicPr/>
          <p:nvPr/>
        </p:nvPicPr>
        <p:blipFill>
          <a:blip r:embed="rId6" cstate="print"/>
          <a:stretch>
            <a:fillRect/>
          </a:stretch>
        </p:blipFill>
        <p:spPr>
          <a:xfrm>
            <a:off x="6854955" y="1179581"/>
            <a:ext cx="4651247" cy="1773935"/>
          </a:xfrm>
          <a:prstGeom prst="rect">
            <a:avLst/>
          </a:prstGeom>
        </p:spPr>
      </p:pic>
      <p:sp>
        <p:nvSpPr>
          <p:cNvPr id="2" name="Holder 2"/>
          <p:cNvSpPr>
            <a:spLocks noGrp="1"/>
          </p:cNvSpPr>
          <p:nvPr>
            <p:ph type="title"/>
          </p:nvPr>
        </p:nvSpPr>
        <p:spPr>
          <a:xfrm>
            <a:off x="4268753" y="7969354"/>
            <a:ext cx="6419163" cy="430887"/>
          </a:xfrm>
        </p:spPr>
        <p:txBody>
          <a:bodyPr lIns="0" tIns="0" rIns="0" bIns="0"/>
          <a:lstStyle>
            <a:lvl1pPr>
              <a:defRPr sz="2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9CBC15B-602D-4024-9804-E000D230E1C9}" type="datetime1">
              <a:rPr lang="en-US" smtClean="0"/>
              <a:t>4/16/2023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268753" y="7969354"/>
            <a:ext cx="6419163" cy="430887"/>
          </a:xfrm>
        </p:spPr>
        <p:txBody>
          <a:bodyPr lIns="0" tIns="0" rIns="0" bIns="0"/>
          <a:lstStyle>
            <a:lvl1pPr>
              <a:defRPr sz="2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sz="half" idx="2"/>
          </p:nvPr>
        </p:nvSpPr>
        <p:spPr>
          <a:xfrm>
            <a:off x="914400" y="2366015"/>
            <a:ext cx="7955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5"/>
            <a:ext cx="795528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FF6DD7DA-DA81-4D90-9517-0882819C856F}" type="datetime1">
              <a:rPr lang="en-US" smtClean="0"/>
              <a:t>4/16/2023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268753" y="7969354"/>
            <a:ext cx="6419163" cy="430887"/>
          </a:xfrm>
        </p:spPr>
        <p:txBody>
          <a:bodyPr lIns="0" tIns="0" rIns="0" bIns="0"/>
          <a:lstStyle>
            <a:lvl1pPr>
              <a:defRPr sz="2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B4B332A-065E-4858-AFF6-4B5418B43463}" type="datetime1">
              <a:rPr lang="en-US" smtClean="0"/>
              <a:t>4/16/2023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0ACF1580-6285-4175-8613-13BCAAD5D3D5}" type="datetime1">
              <a:rPr lang="en-US" smtClean="0"/>
              <a:t>4/16/2023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5" y="2"/>
            <a:ext cx="18287999" cy="10286999"/>
          </a:xfrm>
          <a:prstGeom prst="rect">
            <a:avLst/>
          </a:prstGeom>
        </p:spPr>
      </p:pic>
      <p:sp>
        <p:nvSpPr>
          <p:cNvPr id="2" name="Holder 2"/>
          <p:cNvSpPr>
            <a:spLocks noGrp="1"/>
          </p:cNvSpPr>
          <p:nvPr>
            <p:ph type="title"/>
          </p:nvPr>
        </p:nvSpPr>
        <p:spPr>
          <a:xfrm>
            <a:off x="4268753" y="7969354"/>
            <a:ext cx="6419163" cy="430887"/>
          </a:xfrm>
          <a:prstGeom prst="rect">
            <a:avLst/>
          </a:prstGeom>
        </p:spPr>
        <p:txBody>
          <a:bodyPr wrap="square" lIns="0" tIns="0" rIns="0" bIns="0">
            <a:spAutoFit/>
          </a:bodyPr>
          <a:lstStyle>
            <a:lvl1pPr>
              <a:defRPr sz="2800" b="1" i="0">
                <a:solidFill>
                  <a:schemeClr val="tx1"/>
                </a:solidFill>
                <a:latin typeface="Trebuchet MS" panose="020B0603020202020204"/>
                <a:cs typeface="Trebuchet MS" panose="020B0603020202020204"/>
              </a:defRPr>
            </a:lvl1pPr>
          </a:lstStyle>
          <a:p>
            <a:endParaRPr/>
          </a:p>
        </p:txBody>
      </p:sp>
      <p:sp>
        <p:nvSpPr>
          <p:cNvPr id="3" name="Holder 3"/>
          <p:cNvSpPr>
            <a:spLocks noGrp="1"/>
          </p:cNvSpPr>
          <p:nvPr>
            <p:ph type="body" idx="1"/>
          </p:nvPr>
        </p:nvSpPr>
        <p:spPr>
          <a:xfrm>
            <a:off x="914400" y="2366015"/>
            <a:ext cx="164592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5"/>
            <a:ext cx="585216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5"/>
            <a:ext cx="4206240" cy="276999"/>
          </a:xfrm>
          <a:prstGeom prst="rect">
            <a:avLst/>
          </a:prstGeom>
        </p:spPr>
        <p:txBody>
          <a:bodyPr wrap="square" lIns="0" tIns="0" rIns="0" bIns="0">
            <a:spAutoFit/>
          </a:bodyPr>
          <a:lstStyle>
            <a:lvl1pPr algn="l">
              <a:defRPr>
                <a:solidFill>
                  <a:schemeClr val="tx1">
                    <a:tint val="75000"/>
                  </a:schemeClr>
                </a:solidFill>
              </a:defRPr>
            </a:lvl1pPr>
          </a:lstStyle>
          <a:p>
            <a:fld id="{57EE92B3-4461-4027-913A-E05D34296E61}" type="datetime1">
              <a:rPr lang="en-US" smtClean="0"/>
              <a:t>4/16/2023</a:t>
            </a:fld>
            <a:endParaRPr lang="en-US"/>
          </a:p>
        </p:txBody>
      </p:sp>
      <p:sp>
        <p:nvSpPr>
          <p:cNvPr id="6" name="Holder 6"/>
          <p:cNvSpPr>
            <a:spLocks noGrp="1"/>
          </p:cNvSpPr>
          <p:nvPr>
            <p:ph type="sldNum" sz="quarter" idx="7"/>
          </p:nvPr>
        </p:nvSpPr>
        <p:spPr>
          <a:xfrm>
            <a:off x="13167361" y="9566915"/>
            <a:ext cx="420624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679"/>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296035" y="758825"/>
              <a:ext cx="16154400" cy="8534400"/>
            </a:xfrm>
            <a:prstGeom prst="rect">
              <a:avLst/>
            </a:prstGeom>
          </p:spPr>
        </p:pic>
        <p:sp>
          <p:nvSpPr>
            <p:cNvPr id="7" name="object 7"/>
            <p:cNvSpPr/>
            <p:nvPr/>
          </p:nvSpPr>
          <p:spPr>
            <a:xfrm>
              <a:off x="2160877" y="1894585"/>
              <a:ext cx="1460500" cy="1057910"/>
            </a:xfrm>
            <a:custGeom>
              <a:avLst/>
              <a:gdLst/>
              <a:ahLst/>
              <a:cxnLst/>
              <a:rect l="l" t="t" r="r" b="b"/>
              <a:pathLst>
                <a:path w="1460500" h="1057910">
                  <a:moveTo>
                    <a:pt x="1396180" y="818143"/>
                  </a:moveTo>
                  <a:lnTo>
                    <a:pt x="1384022" y="848717"/>
                  </a:lnTo>
                  <a:lnTo>
                    <a:pt x="1365356" y="870426"/>
                  </a:lnTo>
                  <a:lnTo>
                    <a:pt x="1341899" y="882818"/>
                  </a:lnTo>
                  <a:lnTo>
                    <a:pt x="1315365" y="885442"/>
                  </a:lnTo>
                  <a:lnTo>
                    <a:pt x="1288587" y="877560"/>
                  </a:lnTo>
                  <a:lnTo>
                    <a:pt x="1266914" y="860029"/>
                  </a:lnTo>
                  <a:lnTo>
                    <a:pt x="1252779" y="833864"/>
                  </a:lnTo>
                  <a:lnTo>
                    <a:pt x="1248614" y="800079"/>
                  </a:lnTo>
                  <a:lnTo>
                    <a:pt x="1251554" y="751014"/>
                  </a:lnTo>
                  <a:lnTo>
                    <a:pt x="1255784" y="702009"/>
                  </a:lnTo>
                  <a:lnTo>
                    <a:pt x="1270372" y="555000"/>
                  </a:lnTo>
                  <a:lnTo>
                    <a:pt x="1287450" y="342517"/>
                  </a:lnTo>
                  <a:lnTo>
                    <a:pt x="1296979" y="236610"/>
                  </a:lnTo>
                  <a:lnTo>
                    <a:pt x="1302608" y="183806"/>
                  </a:lnTo>
                  <a:lnTo>
                    <a:pt x="1312717" y="131570"/>
                  </a:lnTo>
                  <a:lnTo>
                    <a:pt x="1331627" y="82925"/>
                  </a:lnTo>
                  <a:lnTo>
                    <a:pt x="1359856" y="38769"/>
                  </a:lnTo>
                  <a:lnTo>
                    <a:pt x="1397923" y="0"/>
                  </a:lnTo>
                  <a:lnTo>
                    <a:pt x="1422555" y="6970"/>
                  </a:lnTo>
                  <a:lnTo>
                    <a:pt x="1444143" y="50066"/>
                  </a:lnTo>
                  <a:lnTo>
                    <a:pt x="1456142" y="94930"/>
                  </a:lnTo>
                  <a:lnTo>
                    <a:pt x="1460265" y="141571"/>
                  </a:lnTo>
                  <a:lnTo>
                    <a:pt x="1458228" y="190000"/>
                  </a:lnTo>
                  <a:lnTo>
                    <a:pt x="1422183" y="663669"/>
                  </a:lnTo>
                  <a:lnTo>
                    <a:pt x="1417769" y="702758"/>
                  </a:lnTo>
                  <a:lnTo>
                    <a:pt x="1411955" y="741561"/>
                  </a:lnTo>
                  <a:lnTo>
                    <a:pt x="1404754" y="780037"/>
                  </a:lnTo>
                  <a:lnTo>
                    <a:pt x="1396180" y="818143"/>
                  </a:lnTo>
                  <a:close/>
                </a:path>
                <a:path w="1460500" h="1057910">
                  <a:moveTo>
                    <a:pt x="640991" y="1022871"/>
                  </a:moveTo>
                  <a:lnTo>
                    <a:pt x="635752" y="1037784"/>
                  </a:lnTo>
                  <a:lnTo>
                    <a:pt x="624996" y="1047410"/>
                  </a:lnTo>
                  <a:lnTo>
                    <a:pt x="608906" y="1054262"/>
                  </a:lnTo>
                  <a:lnTo>
                    <a:pt x="590753" y="1057806"/>
                  </a:lnTo>
                  <a:lnTo>
                    <a:pt x="573810" y="1057507"/>
                  </a:lnTo>
                  <a:lnTo>
                    <a:pt x="528831" y="1045359"/>
                  </a:lnTo>
                  <a:lnTo>
                    <a:pt x="487407" y="1023925"/>
                  </a:lnTo>
                  <a:lnTo>
                    <a:pt x="443200" y="994501"/>
                  </a:lnTo>
                  <a:lnTo>
                    <a:pt x="399102" y="964960"/>
                  </a:lnTo>
                  <a:lnTo>
                    <a:pt x="355113" y="935298"/>
                  </a:lnTo>
                  <a:lnTo>
                    <a:pt x="311236" y="905511"/>
                  </a:lnTo>
                  <a:lnTo>
                    <a:pt x="267471" y="875595"/>
                  </a:lnTo>
                  <a:lnTo>
                    <a:pt x="223820" y="845548"/>
                  </a:lnTo>
                  <a:lnTo>
                    <a:pt x="180283" y="815364"/>
                  </a:lnTo>
                  <a:lnTo>
                    <a:pt x="136862" y="785041"/>
                  </a:lnTo>
                  <a:lnTo>
                    <a:pt x="93557" y="754575"/>
                  </a:lnTo>
                  <a:lnTo>
                    <a:pt x="59905" y="724963"/>
                  </a:lnTo>
                  <a:lnTo>
                    <a:pt x="33657" y="689916"/>
                  </a:lnTo>
                  <a:lnTo>
                    <a:pt x="13970" y="650379"/>
                  </a:lnTo>
                  <a:lnTo>
                    <a:pt x="0" y="607300"/>
                  </a:lnTo>
                  <a:lnTo>
                    <a:pt x="4930" y="591029"/>
                  </a:lnTo>
                  <a:lnTo>
                    <a:pt x="43727" y="596277"/>
                  </a:lnTo>
                  <a:lnTo>
                    <a:pt x="82910" y="600716"/>
                  </a:lnTo>
                  <a:lnTo>
                    <a:pt x="120896" y="607569"/>
                  </a:lnTo>
                  <a:lnTo>
                    <a:pt x="200718" y="643027"/>
                  </a:lnTo>
                  <a:lnTo>
                    <a:pt x="244308" y="667518"/>
                  </a:lnTo>
                  <a:lnTo>
                    <a:pt x="286974" y="693384"/>
                  </a:lnTo>
                  <a:lnTo>
                    <a:pt x="328814" y="720479"/>
                  </a:lnTo>
                  <a:lnTo>
                    <a:pt x="369927" y="748658"/>
                  </a:lnTo>
                  <a:lnTo>
                    <a:pt x="410409" y="777773"/>
                  </a:lnTo>
                  <a:lnTo>
                    <a:pt x="450360" y="807679"/>
                  </a:lnTo>
                  <a:lnTo>
                    <a:pt x="489876" y="838230"/>
                  </a:lnTo>
                  <a:lnTo>
                    <a:pt x="529056" y="869280"/>
                  </a:lnTo>
                  <a:lnTo>
                    <a:pt x="567997" y="900682"/>
                  </a:lnTo>
                  <a:lnTo>
                    <a:pt x="606798" y="932291"/>
                  </a:lnTo>
                  <a:lnTo>
                    <a:pt x="636146" y="967831"/>
                  </a:lnTo>
                  <a:lnTo>
                    <a:pt x="641800" y="1004950"/>
                  </a:lnTo>
                  <a:lnTo>
                    <a:pt x="640991" y="1022871"/>
                  </a:lnTo>
                  <a:close/>
                </a:path>
                <a:path w="1460500" h="1057910">
                  <a:moveTo>
                    <a:pt x="936331" y="829135"/>
                  </a:moveTo>
                  <a:lnTo>
                    <a:pt x="926348" y="847014"/>
                  </a:lnTo>
                  <a:lnTo>
                    <a:pt x="908606" y="861385"/>
                  </a:lnTo>
                  <a:lnTo>
                    <a:pt x="885686" y="869398"/>
                  </a:lnTo>
                  <a:lnTo>
                    <a:pt x="864024" y="868356"/>
                  </a:lnTo>
                  <a:lnTo>
                    <a:pt x="828212" y="843934"/>
                  </a:lnTo>
                  <a:lnTo>
                    <a:pt x="799332" y="799900"/>
                  </a:lnTo>
                  <a:lnTo>
                    <a:pt x="775086" y="752829"/>
                  </a:lnTo>
                  <a:lnTo>
                    <a:pt x="751836" y="697979"/>
                  </a:lnTo>
                  <a:lnTo>
                    <a:pt x="740247" y="670589"/>
                  </a:lnTo>
                  <a:lnTo>
                    <a:pt x="726711" y="644412"/>
                  </a:lnTo>
                  <a:lnTo>
                    <a:pt x="702819" y="601555"/>
                  </a:lnTo>
                  <a:lnTo>
                    <a:pt x="681315" y="557888"/>
                  </a:lnTo>
                  <a:lnTo>
                    <a:pt x="661906" y="513505"/>
                  </a:lnTo>
                  <a:lnTo>
                    <a:pt x="644299" y="468502"/>
                  </a:lnTo>
                  <a:lnTo>
                    <a:pt x="628200" y="422973"/>
                  </a:lnTo>
                  <a:lnTo>
                    <a:pt x="613316" y="377012"/>
                  </a:lnTo>
                  <a:lnTo>
                    <a:pt x="599354" y="330715"/>
                  </a:lnTo>
                  <a:lnTo>
                    <a:pt x="586022" y="284177"/>
                  </a:lnTo>
                  <a:lnTo>
                    <a:pt x="560070" y="190753"/>
                  </a:lnTo>
                  <a:lnTo>
                    <a:pt x="551748" y="121983"/>
                  </a:lnTo>
                  <a:lnTo>
                    <a:pt x="558028" y="87847"/>
                  </a:lnTo>
                  <a:lnTo>
                    <a:pt x="573244" y="54105"/>
                  </a:lnTo>
                  <a:lnTo>
                    <a:pt x="602489" y="64470"/>
                  </a:lnTo>
                  <a:lnTo>
                    <a:pt x="643437" y="102645"/>
                  </a:lnTo>
                  <a:lnTo>
                    <a:pt x="674979" y="160316"/>
                  </a:lnTo>
                  <a:lnTo>
                    <a:pt x="707619" y="227341"/>
                  </a:lnTo>
                  <a:lnTo>
                    <a:pt x="815679" y="456472"/>
                  </a:lnTo>
                  <a:lnTo>
                    <a:pt x="838247" y="505607"/>
                  </a:lnTo>
                  <a:lnTo>
                    <a:pt x="860368" y="554959"/>
                  </a:lnTo>
                  <a:lnTo>
                    <a:pt x="881912" y="604586"/>
                  </a:lnTo>
                  <a:lnTo>
                    <a:pt x="898502" y="649060"/>
                  </a:lnTo>
                  <a:lnTo>
                    <a:pt x="912357" y="694740"/>
                  </a:lnTo>
                  <a:lnTo>
                    <a:pt x="924629" y="741051"/>
                  </a:lnTo>
                  <a:lnTo>
                    <a:pt x="936466" y="787416"/>
                  </a:lnTo>
                  <a:lnTo>
                    <a:pt x="939417" y="808889"/>
                  </a:lnTo>
                  <a:lnTo>
                    <a:pt x="936331" y="829135"/>
                  </a:lnTo>
                  <a:close/>
                </a:path>
              </a:pathLst>
            </a:custGeom>
            <a:solidFill>
              <a:srgbClr val="000000"/>
            </a:solidFill>
          </p:spPr>
          <p:txBody>
            <a:bodyPr wrap="square" lIns="0" tIns="0" rIns="0" bIns="0" rtlCol="0"/>
            <a:lstStyle/>
            <a:p>
              <a:endParaRPr/>
            </a:p>
          </p:txBody>
        </p:sp>
      </p:grpSp>
      <p:sp>
        <p:nvSpPr>
          <p:cNvPr id="10" name="object 10"/>
          <p:cNvSpPr/>
          <p:nvPr/>
        </p:nvSpPr>
        <p:spPr>
          <a:xfrm>
            <a:off x="1829084" y="5981928"/>
            <a:ext cx="15064740" cy="3455035"/>
          </a:xfrm>
          <a:custGeom>
            <a:avLst/>
            <a:gdLst/>
            <a:ahLst/>
            <a:cxnLst/>
            <a:rect l="l" t="t" r="r" b="b"/>
            <a:pathLst>
              <a:path w="15064740" h="3455034">
                <a:moveTo>
                  <a:pt x="3231362" y="1976132"/>
                </a:moveTo>
                <a:lnTo>
                  <a:pt x="3228175" y="1950351"/>
                </a:lnTo>
                <a:lnTo>
                  <a:pt x="3224352" y="1924786"/>
                </a:lnTo>
                <a:lnTo>
                  <a:pt x="3221952" y="1912175"/>
                </a:lnTo>
                <a:lnTo>
                  <a:pt x="3219551" y="1899564"/>
                </a:lnTo>
                <a:lnTo>
                  <a:pt x="3209226" y="1862823"/>
                </a:lnTo>
                <a:lnTo>
                  <a:pt x="3194520" y="1814144"/>
                </a:lnTo>
                <a:lnTo>
                  <a:pt x="3178975" y="1765769"/>
                </a:lnTo>
                <a:lnTo>
                  <a:pt x="3158998" y="1705483"/>
                </a:lnTo>
                <a:lnTo>
                  <a:pt x="3147022" y="1669313"/>
                </a:lnTo>
                <a:lnTo>
                  <a:pt x="3126790" y="1628279"/>
                </a:lnTo>
                <a:lnTo>
                  <a:pt x="3126790" y="1945259"/>
                </a:lnTo>
                <a:lnTo>
                  <a:pt x="3032569" y="1951113"/>
                </a:lnTo>
                <a:lnTo>
                  <a:pt x="2982277" y="1941703"/>
                </a:lnTo>
                <a:lnTo>
                  <a:pt x="2932811" y="1932012"/>
                </a:lnTo>
                <a:lnTo>
                  <a:pt x="2884309" y="1921979"/>
                </a:lnTo>
                <a:lnTo>
                  <a:pt x="2919831" y="1882736"/>
                </a:lnTo>
                <a:lnTo>
                  <a:pt x="2953715" y="1844078"/>
                </a:lnTo>
                <a:lnTo>
                  <a:pt x="2986392" y="1805825"/>
                </a:lnTo>
                <a:lnTo>
                  <a:pt x="3054032" y="1741982"/>
                </a:lnTo>
                <a:lnTo>
                  <a:pt x="3075965" y="1774685"/>
                </a:lnTo>
                <a:lnTo>
                  <a:pt x="3096120" y="1821459"/>
                </a:lnTo>
                <a:lnTo>
                  <a:pt x="3114471" y="1882317"/>
                </a:lnTo>
                <a:lnTo>
                  <a:pt x="3126790" y="1945259"/>
                </a:lnTo>
                <a:lnTo>
                  <a:pt x="3126790" y="1628279"/>
                </a:lnTo>
                <a:lnTo>
                  <a:pt x="3124390" y="1623402"/>
                </a:lnTo>
                <a:lnTo>
                  <a:pt x="3097225" y="1605953"/>
                </a:lnTo>
                <a:lnTo>
                  <a:pt x="3020631" y="1632585"/>
                </a:lnTo>
                <a:lnTo>
                  <a:pt x="3015792" y="1647710"/>
                </a:lnTo>
                <a:lnTo>
                  <a:pt x="2984525" y="1685467"/>
                </a:lnTo>
                <a:lnTo>
                  <a:pt x="2917825" y="1748980"/>
                </a:lnTo>
                <a:lnTo>
                  <a:pt x="2855506" y="1824431"/>
                </a:lnTo>
                <a:lnTo>
                  <a:pt x="2820339" y="1850097"/>
                </a:lnTo>
                <a:lnTo>
                  <a:pt x="2789491" y="1887715"/>
                </a:lnTo>
                <a:lnTo>
                  <a:pt x="2768955" y="1921738"/>
                </a:lnTo>
                <a:lnTo>
                  <a:pt x="2766606" y="1949450"/>
                </a:lnTo>
                <a:lnTo>
                  <a:pt x="2786532" y="1982863"/>
                </a:lnTo>
                <a:lnTo>
                  <a:pt x="2820263" y="1998027"/>
                </a:lnTo>
                <a:lnTo>
                  <a:pt x="2851429" y="2014080"/>
                </a:lnTo>
                <a:lnTo>
                  <a:pt x="2878480" y="2018118"/>
                </a:lnTo>
                <a:lnTo>
                  <a:pt x="2937268" y="2038019"/>
                </a:lnTo>
                <a:lnTo>
                  <a:pt x="2918485" y="2084895"/>
                </a:lnTo>
                <a:lnTo>
                  <a:pt x="2904172" y="2143645"/>
                </a:lnTo>
                <a:lnTo>
                  <a:pt x="2885783" y="2190381"/>
                </a:lnTo>
                <a:lnTo>
                  <a:pt x="2871368" y="2249170"/>
                </a:lnTo>
                <a:lnTo>
                  <a:pt x="2853474" y="2295728"/>
                </a:lnTo>
                <a:lnTo>
                  <a:pt x="2834856" y="2342527"/>
                </a:lnTo>
                <a:lnTo>
                  <a:pt x="2815488" y="2389594"/>
                </a:lnTo>
                <a:lnTo>
                  <a:pt x="2795409" y="2436914"/>
                </a:lnTo>
                <a:lnTo>
                  <a:pt x="2774594" y="2484488"/>
                </a:lnTo>
                <a:lnTo>
                  <a:pt x="2748902" y="2520315"/>
                </a:lnTo>
                <a:lnTo>
                  <a:pt x="2726652" y="2568384"/>
                </a:lnTo>
                <a:lnTo>
                  <a:pt x="2703677" y="2616695"/>
                </a:lnTo>
                <a:lnTo>
                  <a:pt x="2680004" y="2665272"/>
                </a:lnTo>
                <a:lnTo>
                  <a:pt x="2651429" y="2702090"/>
                </a:lnTo>
                <a:lnTo>
                  <a:pt x="2626334" y="2751150"/>
                </a:lnTo>
                <a:lnTo>
                  <a:pt x="2596350" y="2788462"/>
                </a:lnTo>
                <a:lnTo>
                  <a:pt x="2569883" y="2837992"/>
                </a:lnTo>
                <a:lnTo>
                  <a:pt x="2507005" y="2913634"/>
                </a:lnTo>
                <a:lnTo>
                  <a:pt x="2474582" y="2951797"/>
                </a:lnTo>
                <a:lnTo>
                  <a:pt x="2441397" y="2990215"/>
                </a:lnTo>
                <a:lnTo>
                  <a:pt x="2407374" y="3028937"/>
                </a:lnTo>
                <a:lnTo>
                  <a:pt x="2372423" y="3067977"/>
                </a:lnTo>
                <a:lnTo>
                  <a:pt x="2336457" y="3107372"/>
                </a:lnTo>
                <a:lnTo>
                  <a:pt x="2121268" y="3249396"/>
                </a:lnTo>
                <a:lnTo>
                  <a:pt x="1974354" y="3300463"/>
                </a:lnTo>
                <a:lnTo>
                  <a:pt x="1924024" y="3304514"/>
                </a:lnTo>
                <a:lnTo>
                  <a:pt x="1876336" y="3307638"/>
                </a:lnTo>
                <a:lnTo>
                  <a:pt x="1831225" y="3309874"/>
                </a:lnTo>
                <a:lnTo>
                  <a:pt x="1784464" y="3299244"/>
                </a:lnTo>
                <a:lnTo>
                  <a:pt x="1740141" y="3287763"/>
                </a:lnTo>
                <a:lnTo>
                  <a:pt x="1698180" y="3275457"/>
                </a:lnTo>
                <a:lnTo>
                  <a:pt x="1658531" y="3262350"/>
                </a:lnTo>
                <a:lnTo>
                  <a:pt x="1616938" y="3236468"/>
                </a:lnTo>
                <a:lnTo>
                  <a:pt x="1577517" y="3209836"/>
                </a:lnTo>
                <a:lnTo>
                  <a:pt x="1552625" y="3191599"/>
                </a:lnTo>
                <a:lnTo>
                  <a:pt x="1540179" y="3182480"/>
                </a:lnTo>
                <a:lnTo>
                  <a:pt x="1528419" y="3173120"/>
                </a:lnTo>
                <a:lnTo>
                  <a:pt x="1504873" y="3154413"/>
                </a:lnTo>
                <a:lnTo>
                  <a:pt x="1509560" y="3139338"/>
                </a:lnTo>
                <a:lnTo>
                  <a:pt x="1517738" y="3136493"/>
                </a:lnTo>
                <a:lnTo>
                  <a:pt x="1521396" y="3121787"/>
                </a:lnTo>
                <a:lnTo>
                  <a:pt x="1529207" y="3119069"/>
                </a:lnTo>
                <a:lnTo>
                  <a:pt x="1554543" y="3069920"/>
                </a:lnTo>
                <a:lnTo>
                  <a:pt x="1582026" y="3033471"/>
                </a:lnTo>
                <a:lnTo>
                  <a:pt x="1589125" y="3017558"/>
                </a:lnTo>
                <a:lnTo>
                  <a:pt x="1622628" y="2938691"/>
                </a:lnTo>
                <a:lnTo>
                  <a:pt x="1639912" y="2892348"/>
                </a:lnTo>
                <a:lnTo>
                  <a:pt x="1655216" y="2846692"/>
                </a:lnTo>
                <a:lnTo>
                  <a:pt x="1664360" y="2789732"/>
                </a:lnTo>
                <a:lnTo>
                  <a:pt x="1675701" y="2745460"/>
                </a:lnTo>
                <a:lnTo>
                  <a:pt x="1685061" y="2701861"/>
                </a:lnTo>
                <a:lnTo>
                  <a:pt x="1688287" y="2646959"/>
                </a:lnTo>
                <a:lnTo>
                  <a:pt x="1689074" y="2592908"/>
                </a:lnTo>
                <a:lnTo>
                  <a:pt x="1686801" y="2539911"/>
                </a:lnTo>
                <a:lnTo>
                  <a:pt x="1684934" y="2500223"/>
                </a:lnTo>
                <a:lnTo>
                  <a:pt x="1674456" y="2450084"/>
                </a:lnTo>
                <a:lnTo>
                  <a:pt x="1658861" y="2401735"/>
                </a:lnTo>
                <a:lnTo>
                  <a:pt x="1637436" y="2355392"/>
                </a:lnTo>
                <a:lnTo>
                  <a:pt x="1610220" y="2311069"/>
                </a:lnTo>
                <a:lnTo>
                  <a:pt x="1590548" y="2290457"/>
                </a:lnTo>
                <a:lnTo>
                  <a:pt x="1590548" y="2640596"/>
                </a:lnTo>
                <a:lnTo>
                  <a:pt x="1582000" y="2683903"/>
                </a:lnTo>
                <a:lnTo>
                  <a:pt x="1575231" y="2740037"/>
                </a:lnTo>
                <a:lnTo>
                  <a:pt x="1566024" y="2797022"/>
                </a:lnTo>
                <a:lnTo>
                  <a:pt x="1550225" y="2842844"/>
                </a:lnTo>
                <a:lnTo>
                  <a:pt x="1531975" y="2889529"/>
                </a:lnTo>
                <a:lnTo>
                  <a:pt x="1511274" y="2937065"/>
                </a:lnTo>
                <a:lnTo>
                  <a:pt x="1488097" y="2985452"/>
                </a:lnTo>
                <a:lnTo>
                  <a:pt x="1462430" y="3034715"/>
                </a:lnTo>
                <a:lnTo>
                  <a:pt x="1453718" y="3037738"/>
                </a:lnTo>
                <a:lnTo>
                  <a:pt x="1448435" y="3053016"/>
                </a:lnTo>
                <a:lnTo>
                  <a:pt x="1442097" y="3068675"/>
                </a:lnTo>
                <a:lnTo>
                  <a:pt x="1430223" y="3072803"/>
                </a:lnTo>
                <a:lnTo>
                  <a:pt x="1400797" y="3042691"/>
                </a:lnTo>
                <a:lnTo>
                  <a:pt x="1370761" y="2999346"/>
                </a:lnTo>
                <a:lnTo>
                  <a:pt x="1343990" y="2954871"/>
                </a:lnTo>
                <a:lnTo>
                  <a:pt x="1320228" y="2909354"/>
                </a:lnTo>
                <a:lnTo>
                  <a:pt x="1303362" y="2874873"/>
                </a:lnTo>
                <a:lnTo>
                  <a:pt x="1284795" y="2827553"/>
                </a:lnTo>
                <a:lnTo>
                  <a:pt x="1268399" y="2779471"/>
                </a:lnTo>
                <a:lnTo>
                  <a:pt x="1250594" y="2718435"/>
                </a:lnTo>
                <a:lnTo>
                  <a:pt x="1240116" y="2668295"/>
                </a:lnTo>
                <a:lnTo>
                  <a:pt x="1233233" y="2616898"/>
                </a:lnTo>
                <a:lnTo>
                  <a:pt x="1230388" y="2564117"/>
                </a:lnTo>
                <a:lnTo>
                  <a:pt x="1231988" y="2509774"/>
                </a:lnTo>
                <a:lnTo>
                  <a:pt x="1231506" y="2483053"/>
                </a:lnTo>
                <a:lnTo>
                  <a:pt x="1236230" y="2467965"/>
                </a:lnTo>
                <a:lnTo>
                  <a:pt x="1241869" y="2452560"/>
                </a:lnTo>
                <a:lnTo>
                  <a:pt x="1244130" y="2424874"/>
                </a:lnTo>
                <a:lnTo>
                  <a:pt x="1270431" y="2388844"/>
                </a:lnTo>
                <a:lnTo>
                  <a:pt x="1303489" y="2350465"/>
                </a:lnTo>
                <a:lnTo>
                  <a:pt x="1345780" y="2322322"/>
                </a:lnTo>
                <a:lnTo>
                  <a:pt x="1399794" y="2316988"/>
                </a:lnTo>
                <a:lnTo>
                  <a:pt x="1445945" y="2314397"/>
                </a:lnTo>
                <a:lnTo>
                  <a:pt x="1491043" y="2339048"/>
                </a:lnTo>
                <a:lnTo>
                  <a:pt x="1526070" y="2367216"/>
                </a:lnTo>
                <a:lnTo>
                  <a:pt x="1554543" y="2411095"/>
                </a:lnTo>
                <a:lnTo>
                  <a:pt x="1569072" y="2446375"/>
                </a:lnTo>
                <a:lnTo>
                  <a:pt x="1582039" y="2495651"/>
                </a:lnTo>
                <a:lnTo>
                  <a:pt x="1590078" y="2546642"/>
                </a:lnTo>
                <a:lnTo>
                  <a:pt x="1589862" y="2587053"/>
                </a:lnTo>
                <a:lnTo>
                  <a:pt x="1590548" y="2640596"/>
                </a:lnTo>
                <a:lnTo>
                  <a:pt x="1590548" y="2290457"/>
                </a:lnTo>
                <a:lnTo>
                  <a:pt x="1581315" y="2280780"/>
                </a:lnTo>
                <a:lnTo>
                  <a:pt x="1546225" y="2252649"/>
                </a:lnTo>
                <a:lnTo>
                  <a:pt x="1504657" y="2226754"/>
                </a:lnTo>
                <a:lnTo>
                  <a:pt x="1460487" y="2215223"/>
                </a:lnTo>
                <a:lnTo>
                  <a:pt x="1413408" y="2218144"/>
                </a:lnTo>
                <a:lnTo>
                  <a:pt x="1310424" y="2227046"/>
                </a:lnTo>
                <a:lnTo>
                  <a:pt x="1269466" y="2254732"/>
                </a:lnTo>
                <a:lnTo>
                  <a:pt x="1230210" y="2281821"/>
                </a:lnTo>
                <a:lnTo>
                  <a:pt x="1196975" y="2320264"/>
                </a:lnTo>
                <a:lnTo>
                  <a:pt x="1165758" y="2357996"/>
                </a:lnTo>
                <a:lnTo>
                  <a:pt x="1148600" y="2404300"/>
                </a:lnTo>
                <a:lnTo>
                  <a:pt x="1137323" y="2448560"/>
                </a:lnTo>
                <a:lnTo>
                  <a:pt x="1130909" y="2491130"/>
                </a:lnTo>
                <a:lnTo>
                  <a:pt x="1132484" y="2544356"/>
                </a:lnTo>
                <a:lnTo>
                  <a:pt x="1134910" y="2597302"/>
                </a:lnTo>
                <a:lnTo>
                  <a:pt x="1135799" y="2637320"/>
                </a:lnTo>
                <a:lnTo>
                  <a:pt x="1143482" y="2688437"/>
                </a:lnTo>
                <a:lnTo>
                  <a:pt x="1153795" y="2738628"/>
                </a:lnTo>
                <a:lnTo>
                  <a:pt x="1166723" y="2787916"/>
                </a:lnTo>
                <a:lnTo>
                  <a:pt x="1182268" y="2836303"/>
                </a:lnTo>
                <a:lnTo>
                  <a:pt x="1200404" y="2883776"/>
                </a:lnTo>
                <a:lnTo>
                  <a:pt x="1221155" y="2930347"/>
                </a:lnTo>
                <a:lnTo>
                  <a:pt x="1244485" y="2976016"/>
                </a:lnTo>
                <a:lnTo>
                  <a:pt x="1270406" y="3020784"/>
                </a:lnTo>
                <a:lnTo>
                  <a:pt x="1298905" y="3064662"/>
                </a:lnTo>
                <a:lnTo>
                  <a:pt x="1329969" y="3107639"/>
                </a:lnTo>
                <a:lnTo>
                  <a:pt x="1338364" y="3118180"/>
                </a:lnTo>
                <a:lnTo>
                  <a:pt x="1355001" y="3139287"/>
                </a:lnTo>
                <a:lnTo>
                  <a:pt x="1363167" y="3149892"/>
                </a:lnTo>
                <a:lnTo>
                  <a:pt x="1359458" y="3164624"/>
                </a:lnTo>
                <a:lnTo>
                  <a:pt x="1355699" y="3165932"/>
                </a:lnTo>
                <a:lnTo>
                  <a:pt x="1348663" y="3181820"/>
                </a:lnTo>
                <a:lnTo>
                  <a:pt x="1328331" y="3188881"/>
                </a:lnTo>
                <a:lnTo>
                  <a:pt x="1289316" y="3229343"/>
                </a:lnTo>
                <a:lnTo>
                  <a:pt x="1204556" y="3285693"/>
                </a:lnTo>
                <a:lnTo>
                  <a:pt x="1025220" y="3348024"/>
                </a:lnTo>
                <a:lnTo>
                  <a:pt x="884567" y="3356584"/>
                </a:lnTo>
                <a:lnTo>
                  <a:pt x="834783" y="3346996"/>
                </a:lnTo>
                <a:lnTo>
                  <a:pt x="737196" y="3327146"/>
                </a:lnTo>
                <a:lnTo>
                  <a:pt x="685241" y="3304857"/>
                </a:lnTo>
                <a:lnTo>
                  <a:pt x="637946" y="3280968"/>
                </a:lnTo>
                <a:lnTo>
                  <a:pt x="595922" y="3255238"/>
                </a:lnTo>
                <a:lnTo>
                  <a:pt x="558431" y="3227933"/>
                </a:lnTo>
                <a:lnTo>
                  <a:pt x="520598" y="3187306"/>
                </a:lnTo>
                <a:lnTo>
                  <a:pt x="490054" y="3157588"/>
                </a:lnTo>
                <a:lnTo>
                  <a:pt x="457746" y="3115030"/>
                </a:lnTo>
                <a:lnTo>
                  <a:pt x="427101" y="3071901"/>
                </a:lnTo>
                <a:lnTo>
                  <a:pt x="415010" y="3049219"/>
                </a:lnTo>
                <a:lnTo>
                  <a:pt x="412153" y="3036760"/>
                </a:lnTo>
                <a:lnTo>
                  <a:pt x="414642" y="3022447"/>
                </a:lnTo>
                <a:lnTo>
                  <a:pt x="418604" y="2994190"/>
                </a:lnTo>
                <a:lnTo>
                  <a:pt x="441502" y="2945892"/>
                </a:lnTo>
                <a:lnTo>
                  <a:pt x="459536" y="2885846"/>
                </a:lnTo>
                <a:lnTo>
                  <a:pt x="481025" y="2838031"/>
                </a:lnTo>
                <a:lnTo>
                  <a:pt x="497636" y="2778480"/>
                </a:lnTo>
                <a:lnTo>
                  <a:pt x="508673" y="2761196"/>
                </a:lnTo>
                <a:lnTo>
                  <a:pt x="514413" y="2732303"/>
                </a:lnTo>
                <a:lnTo>
                  <a:pt x="519036" y="2703817"/>
                </a:lnTo>
                <a:lnTo>
                  <a:pt x="522516" y="2675712"/>
                </a:lnTo>
                <a:lnTo>
                  <a:pt x="520738" y="2649436"/>
                </a:lnTo>
                <a:lnTo>
                  <a:pt x="516813" y="2637358"/>
                </a:lnTo>
                <a:lnTo>
                  <a:pt x="502043" y="2615603"/>
                </a:lnTo>
                <a:lnTo>
                  <a:pt x="484365" y="2608300"/>
                </a:lnTo>
                <a:lnTo>
                  <a:pt x="458000" y="2590571"/>
                </a:lnTo>
                <a:lnTo>
                  <a:pt x="397179" y="2611717"/>
                </a:lnTo>
                <a:lnTo>
                  <a:pt x="389877" y="2627706"/>
                </a:lnTo>
                <a:lnTo>
                  <a:pt x="378587" y="2631630"/>
                </a:lnTo>
                <a:lnTo>
                  <a:pt x="371665" y="2647480"/>
                </a:lnTo>
                <a:lnTo>
                  <a:pt x="360832" y="2651239"/>
                </a:lnTo>
                <a:lnTo>
                  <a:pt x="339217" y="2685643"/>
                </a:lnTo>
                <a:lnTo>
                  <a:pt x="320636" y="2718993"/>
                </a:lnTo>
                <a:lnTo>
                  <a:pt x="304863" y="2751366"/>
                </a:lnTo>
                <a:lnTo>
                  <a:pt x="295871" y="2794838"/>
                </a:lnTo>
                <a:lnTo>
                  <a:pt x="292341" y="2809506"/>
                </a:lnTo>
                <a:lnTo>
                  <a:pt x="288531" y="2824276"/>
                </a:lnTo>
                <a:lnTo>
                  <a:pt x="284302" y="2839186"/>
                </a:lnTo>
                <a:lnTo>
                  <a:pt x="279501" y="2854299"/>
                </a:lnTo>
                <a:lnTo>
                  <a:pt x="255676" y="2835694"/>
                </a:lnTo>
                <a:lnTo>
                  <a:pt x="232651" y="2816809"/>
                </a:lnTo>
                <a:lnTo>
                  <a:pt x="209981" y="2797797"/>
                </a:lnTo>
                <a:lnTo>
                  <a:pt x="191376" y="2790825"/>
                </a:lnTo>
                <a:lnTo>
                  <a:pt x="162826" y="2773845"/>
                </a:lnTo>
                <a:lnTo>
                  <a:pt x="131330" y="2757906"/>
                </a:lnTo>
                <a:lnTo>
                  <a:pt x="100622" y="2755138"/>
                </a:lnTo>
                <a:lnTo>
                  <a:pt x="66103" y="2753690"/>
                </a:lnTo>
                <a:lnTo>
                  <a:pt x="30276" y="2766136"/>
                </a:lnTo>
                <a:lnTo>
                  <a:pt x="7251" y="2787599"/>
                </a:lnTo>
                <a:lnTo>
                  <a:pt x="0" y="2816999"/>
                </a:lnTo>
                <a:lnTo>
                  <a:pt x="11531" y="2853334"/>
                </a:lnTo>
                <a:lnTo>
                  <a:pt x="23977" y="2875902"/>
                </a:lnTo>
                <a:lnTo>
                  <a:pt x="34086" y="2885833"/>
                </a:lnTo>
                <a:lnTo>
                  <a:pt x="45732" y="2895219"/>
                </a:lnTo>
                <a:lnTo>
                  <a:pt x="62826" y="2916174"/>
                </a:lnTo>
                <a:lnTo>
                  <a:pt x="99783" y="2943656"/>
                </a:lnTo>
                <a:lnTo>
                  <a:pt x="138595" y="2970504"/>
                </a:lnTo>
                <a:lnTo>
                  <a:pt x="175501" y="2984576"/>
                </a:lnTo>
                <a:lnTo>
                  <a:pt x="219265" y="3009696"/>
                </a:lnTo>
                <a:lnTo>
                  <a:pt x="261962" y="3021749"/>
                </a:lnTo>
                <a:lnTo>
                  <a:pt x="304139" y="3047415"/>
                </a:lnTo>
                <a:lnTo>
                  <a:pt x="316979" y="3069844"/>
                </a:lnTo>
                <a:lnTo>
                  <a:pt x="337654" y="3102991"/>
                </a:lnTo>
                <a:lnTo>
                  <a:pt x="363385" y="3147834"/>
                </a:lnTo>
                <a:lnTo>
                  <a:pt x="386283" y="3180207"/>
                </a:lnTo>
                <a:lnTo>
                  <a:pt x="410984" y="3211957"/>
                </a:lnTo>
                <a:lnTo>
                  <a:pt x="444449" y="3254108"/>
                </a:lnTo>
                <a:lnTo>
                  <a:pt x="480758" y="3295269"/>
                </a:lnTo>
                <a:lnTo>
                  <a:pt x="515924" y="3323374"/>
                </a:lnTo>
                <a:lnTo>
                  <a:pt x="554355" y="3350361"/>
                </a:lnTo>
                <a:lnTo>
                  <a:pt x="596239" y="3376142"/>
                </a:lnTo>
                <a:lnTo>
                  <a:pt x="641794" y="3400641"/>
                </a:lnTo>
                <a:lnTo>
                  <a:pt x="687070" y="3411791"/>
                </a:lnTo>
                <a:lnTo>
                  <a:pt x="738720" y="3434169"/>
                </a:lnTo>
                <a:lnTo>
                  <a:pt x="834961" y="3454501"/>
                </a:lnTo>
                <a:lnTo>
                  <a:pt x="1061872" y="3442855"/>
                </a:lnTo>
                <a:lnTo>
                  <a:pt x="1233716" y="3383115"/>
                </a:lnTo>
                <a:lnTo>
                  <a:pt x="1394726" y="3273374"/>
                </a:lnTo>
                <a:lnTo>
                  <a:pt x="1402981" y="3257054"/>
                </a:lnTo>
                <a:lnTo>
                  <a:pt x="1415529" y="3252698"/>
                </a:lnTo>
                <a:lnTo>
                  <a:pt x="1437449" y="3231629"/>
                </a:lnTo>
                <a:lnTo>
                  <a:pt x="1450886" y="3240405"/>
                </a:lnTo>
                <a:lnTo>
                  <a:pt x="1463865" y="3249345"/>
                </a:lnTo>
                <a:lnTo>
                  <a:pt x="1476629" y="3258350"/>
                </a:lnTo>
                <a:lnTo>
                  <a:pt x="1493596" y="3279343"/>
                </a:lnTo>
                <a:lnTo>
                  <a:pt x="1531950" y="3306343"/>
                </a:lnTo>
                <a:lnTo>
                  <a:pt x="1572501" y="3332581"/>
                </a:lnTo>
                <a:lnTo>
                  <a:pt x="1611134" y="3346043"/>
                </a:lnTo>
                <a:lnTo>
                  <a:pt x="1656270" y="3370694"/>
                </a:lnTo>
                <a:lnTo>
                  <a:pt x="1699641" y="3382505"/>
                </a:lnTo>
                <a:lnTo>
                  <a:pt x="1745488" y="3393465"/>
                </a:lnTo>
                <a:lnTo>
                  <a:pt x="1793887" y="3403536"/>
                </a:lnTo>
                <a:lnTo>
                  <a:pt x="1844662" y="3412769"/>
                </a:lnTo>
                <a:lnTo>
                  <a:pt x="1938985" y="3406876"/>
                </a:lnTo>
                <a:lnTo>
                  <a:pt x="1982495" y="3391751"/>
                </a:lnTo>
                <a:lnTo>
                  <a:pt x="2030476" y="3388525"/>
                </a:lnTo>
                <a:lnTo>
                  <a:pt x="2163495" y="3342284"/>
                </a:lnTo>
                <a:lnTo>
                  <a:pt x="2244915" y="3287090"/>
                </a:lnTo>
                <a:lnTo>
                  <a:pt x="2374582" y="3201682"/>
                </a:lnTo>
                <a:lnTo>
                  <a:pt x="2411793" y="3161855"/>
                </a:lnTo>
                <a:lnTo>
                  <a:pt x="2452332" y="3134322"/>
                </a:lnTo>
                <a:lnTo>
                  <a:pt x="2487904" y="3095066"/>
                </a:lnTo>
                <a:lnTo>
                  <a:pt x="2556814" y="3017329"/>
                </a:lnTo>
                <a:lnTo>
                  <a:pt x="2589136" y="2979204"/>
                </a:lnTo>
                <a:lnTo>
                  <a:pt x="2616593" y="2929318"/>
                </a:lnTo>
                <a:lnTo>
                  <a:pt x="2647543" y="2891675"/>
                </a:lnTo>
                <a:lnTo>
                  <a:pt x="2677795" y="2854274"/>
                </a:lnTo>
                <a:lnTo>
                  <a:pt x="2703207" y="2805099"/>
                </a:lnTo>
                <a:lnTo>
                  <a:pt x="2732113" y="2768155"/>
                </a:lnTo>
                <a:lnTo>
                  <a:pt x="2756192" y="2719451"/>
                </a:lnTo>
                <a:lnTo>
                  <a:pt x="2783789" y="2682976"/>
                </a:lnTo>
                <a:lnTo>
                  <a:pt x="2806560" y="2634716"/>
                </a:lnTo>
                <a:lnTo>
                  <a:pt x="2828696" y="2586685"/>
                </a:lnTo>
                <a:lnTo>
                  <a:pt x="2850184" y="2538882"/>
                </a:lnTo>
                <a:lnTo>
                  <a:pt x="2875216" y="2503297"/>
                </a:lnTo>
                <a:lnTo>
                  <a:pt x="2895447" y="2455926"/>
                </a:lnTo>
                <a:lnTo>
                  <a:pt x="2915069" y="2408771"/>
                </a:lnTo>
                <a:lnTo>
                  <a:pt x="2934068" y="2361831"/>
                </a:lnTo>
                <a:lnTo>
                  <a:pt x="2952470" y="2315095"/>
                </a:lnTo>
                <a:lnTo>
                  <a:pt x="2970276" y="2268575"/>
                </a:lnTo>
                <a:lnTo>
                  <a:pt x="3028797" y="2086876"/>
                </a:lnTo>
                <a:lnTo>
                  <a:pt x="3047060" y="2053640"/>
                </a:lnTo>
                <a:lnTo>
                  <a:pt x="3089148" y="2039023"/>
                </a:lnTo>
                <a:lnTo>
                  <a:pt x="3141713" y="2047633"/>
                </a:lnTo>
                <a:lnTo>
                  <a:pt x="3163900" y="2039924"/>
                </a:lnTo>
                <a:lnTo>
                  <a:pt x="3198990" y="2041169"/>
                </a:lnTo>
                <a:lnTo>
                  <a:pt x="3222002" y="2033168"/>
                </a:lnTo>
                <a:lnTo>
                  <a:pt x="3229686" y="2003602"/>
                </a:lnTo>
                <a:lnTo>
                  <a:pt x="3230524" y="1989874"/>
                </a:lnTo>
                <a:lnTo>
                  <a:pt x="3231362" y="1976132"/>
                </a:lnTo>
                <a:close/>
              </a:path>
              <a:path w="15064740" h="3455034">
                <a:moveTo>
                  <a:pt x="15064702" y="1333500"/>
                </a:moveTo>
                <a:lnTo>
                  <a:pt x="15055507" y="1295400"/>
                </a:lnTo>
                <a:lnTo>
                  <a:pt x="14994027" y="1257300"/>
                </a:lnTo>
                <a:lnTo>
                  <a:pt x="14963394" y="1257300"/>
                </a:lnTo>
                <a:lnTo>
                  <a:pt x="14935810" y="1244600"/>
                </a:lnTo>
                <a:lnTo>
                  <a:pt x="14889442" y="1219200"/>
                </a:lnTo>
                <a:lnTo>
                  <a:pt x="14842808" y="1206500"/>
                </a:lnTo>
                <a:lnTo>
                  <a:pt x="14817192" y="1192390"/>
                </a:lnTo>
                <a:lnTo>
                  <a:pt x="14817192" y="1308100"/>
                </a:lnTo>
                <a:lnTo>
                  <a:pt x="14720621" y="1333500"/>
                </a:lnTo>
                <a:lnTo>
                  <a:pt x="14626819" y="1384300"/>
                </a:lnTo>
                <a:lnTo>
                  <a:pt x="14581162" y="1409700"/>
                </a:lnTo>
                <a:lnTo>
                  <a:pt x="14536446" y="1435100"/>
                </a:lnTo>
                <a:lnTo>
                  <a:pt x="14492770" y="1460500"/>
                </a:lnTo>
                <a:lnTo>
                  <a:pt x="14450187" y="1485900"/>
                </a:lnTo>
                <a:lnTo>
                  <a:pt x="14408798" y="1524000"/>
                </a:lnTo>
                <a:lnTo>
                  <a:pt x="14368679" y="1562100"/>
                </a:lnTo>
                <a:lnTo>
                  <a:pt x="14329918" y="1587500"/>
                </a:lnTo>
                <a:lnTo>
                  <a:pt x="14292606" y="1625600"/>
                </a:lnTo>
                <a:lnTo>
                  <a:pt x="14256804" y="1663700"/>
                </a:lnTo>
                <a:lnTo>
                  <a:pt x="14222616" y="1701800"/>
                </a:lnTo>
                <a:lnTo>
                  <a:pt x="14190117" y="1739900"/>
                </a:lnTo>
                <a:lnTo>
                  <a:pt x="14158443" y="1778000"/>
                </a:lnTo>
                <a:lnTo>
                  <a:pt x="14128052" y="1816100"/>
                </a:lnTo>
                <a:lnTo>
                  <a:pt x="14099007" y="1854200"/>
                </a:lnTo>
                <a:lnTo>
                  <a:pt x="14071346" y="1892300"/>
                </a:lnTo>
                <a:lnTo>
                  <a:pt x="14045133" y="1943100"/>
                </a:lnTo>
                <a:lnTo>
                  <a:pt x="14020419" y="1981200"/>
                </a:lnTo>
                <a:lnTo>
                  <a:pt x="13997242" y="2019300"/>
                </a:lnTo>
                <a:lnTo>
                  <a:pt x="13975664" y="2070100"/>
                </a:lnTo>
                <a:lnTo>
                  <a:pt x="13955738" y="2108200"/>
                </a:lnTo>
                <a:lnTo>
                  <a:pt x="13937514" y="2159000"/>
                </a:lnTo>
                <a:lnTo>
                  <a:pt x="13921054" y="2209800"/>
                </a:lnTo>
                <a:lnTo>
                  <a:pt x="13906386" y="2247900"/>
                </a:lnTo>
                <a:lnTo>
                  <a:pt x="13893572" y="2298700"/>
                </a:lnTo>
                <a:lnTo>
                  <a:pt x="13878967" y="2247900"/>
                </a:lnTo>
                <a:lnTo>
                  <a:pt x="13864146" y="2209800"/>
                </a:lnTo>
                <a:lnTo>
                  <a:pt x="13848944" y="2159000"/>
                </a:lnTo>
                <a:lnTo>
                  <a:pt x="13833208" y="2108200"/>
                </a:lnTo>
                <a:lnTo>
                  <a:pt x="13816787" y="2070100"/>
                </a:lnTo>
                <a:lnTo>
                  <a:pt x="13799515" y="2019300"/>
                </a:lnTo>
                <a:lnTo>
                  <a:pt x="13781253" y="1968500"/>
                </a:lnTo>
                <a:lnTo>
                  <a:pt x="13761834" y="1930400"/>
                </a:lnTo>
                <a:lnTo>
                  <a:pt x="13741108" y="1892300"/>
                </a:lnTo>
                <a:lnTo>
                  <a:pt x="13718908" y="1841500"/>
                </a:lnTo>
                <a:lnTo>
                  <a:pt x="13695083" y="1803400"/>
                </a:lnTo>
                <a:lnTo>
                  <a:pt x="13669480" y="1752600"/>
                </a:lnTo>
                <a:lnTo>
                  <a:pt x="13641946" y="1714500"/>
                </a:lnTo>
                <a:lnTo>
                  <a:pt x="13612317" y="1676400"/>
                </a:lnTo>
                <a:lnTo>
                  <a:pt x="13580440" y="1638300"/>
                </a:lnTo>
                <a:lnTo>
                  <a:pt x="13546163" y="1600200"/>
                </a:lnTo>
                <a:lnTo>
                  <a:pt x="13509841" y="1562100"/>
                </a:lnTo>
                <a:lnTo>
                  <a:pt x="13471589" y="1524000"/>
                </a:lnTo>
                <a:lnTo>
                  <a:pt x="13431507" y="1498600"/>
                </a:lnTo>
                <a:lnTo>
                  <a:pt x="13389712" y="1473200"/>
                </a:lnTo>
                <a:lnTo>
                  <a:pt x="13346316" y="1447800"/>
                </a:lnTo>
                <a:lnTo>
                  <a:pt x="13301434" y="1422400"/>
                </a:lnTo>
                <a:lnTo>
                  <a:pt x="13255155" y="1397000"/>
                </a:lnTo>
                <a:lnTo>
                  <a:pt x="13109143" y="1358900"/>
                </a:lnTo>
                <a:lnTo>
                  <a:pt x="13155740" y="1333500"/>
                </a:lnTo>
                <a:lnTo>
                  <a:pt x="13202590" y="1320800"/>
                </a:lnTo>
                <a:lnTo>
                  <a:pt x="13296291" y="1270000"/>
                </a:lnTo>
                <a:lnTo>
                  <a:pt x="13342785" y="1257300"/>
                </a:lnTo>
                <a:lnTo>
                  <a:pt x="13388835" y="1231900"/>
                </a:lnTo>
                <a:lnTo>
                  <a:pt x="13434238" y="1193800"/>
                </a:lnTo>
                <a:lnTo>
                  <a:pt x="13478840" y="1168400"/>
                </a:lnTo>
                <a:lnTo>
                  <a:pt x="13522452" y="1143000"/>
                </a:lnTo>
                <a:lnTo>
                  <a:pt x="13564896" y="1104900"/>
                </a:lnTo>
                <a:lnTo>
                  <a:pt x="13606018" y="1079500"/>
                </a:lnTo>
                <a:lnTo>
                  <a:pt x="13645617" y="1041400"/>
                </a:lnTo>
                <a:lnTo>
                  <a:pt x="13683552" y="1016000"/>
                </a:lnTo>
                <a:lnTo>
                  <a:pt x="13719607" y="977900"/>
                </a:lnTo>
                <a:lnTo>
                  <a:pt x="13754253" y="939800"/>
                </a:lnTo>
                <a:lnTo>
                  <a:pt x="13788936" y="914400"/>
                </a:lnTo>
                <a:lnTo>
                  <a:pt x="13823315" y="876300"/>
                </a:lnTo>
                <a:lnTo>
                  <a:pt x="13857021" y="825500"/>
                </a:lnTo>
                <a:lnTo>
                  <a:pt x="13889673" y="787400"/>
                </a:lnTo>
                <a:lnTo>
                  <a:pt x="13920915" y="749300"/>
                </a:lnTo>
                <a:lnTo>
                  <a:pt x="13950366" y="711200"/>
                </a:lnTo>
                <a:lnTo>
                  <a:pt x="13977671" y="660400"/>
                </a:lnTo>
                <a:lnTo>
                  <a:pt x="14002461" y="609600"/>
                </a:lnTo>
                <a:lnTo>
                  <a:pt x="14024369" y="571500"/>
                </a:lnTo>
                <a:lnTo>
                  <a:pt x="14043025" y="520700"/>
                </a:lnTo>
                <a:lnTo>
                  <a:pt x="14058075" y="469900"/>
                </a:lnTo>
                <a:lnTo>
                  <a:pt x="14069124" y="419100"/>
                </a:lnTo>
                <a:lnTo>
                  <a:pt x="14085799" y="482600"/>
                </a:lnTo>
                <a:lnTo>
                  <a:pt x="14103160" y="533400"/>
                </a:lnTo>
                <a:lnTo>
                  <a:pt x="14120825" y="584200"/>
                </a:lnTo>
                <a:lnTo>
                  <a:pt x="14138428" y="635000"/>
                </a:lnTo>
                <a:lnTo>
                  <a:pt x="14155585" y="685800"/>
                </a:lnTo>
                <a:lnTo>
                  <a:pt x="14171930" y="723900"/>
                </a:lnTo>
                <a:lnTo>
                  <a:pt x="14193939" y="774700"/>
                </a:lnTo>
                <a:lnTo>
                  <a:pt x="14220063" y="812800"/>
                </a:lnTo>
                <a:lnTo>
                  <a:pt x="14249718" y="863600"/>
                </a:lnTo>
                <a:lnTo>
                  <a:pt x="14282319" y="901700"/>
                </a:lnTo>
                <a:lnTo>
                  <a:pt x="14317282" y="939800"/>
                </a:lnTo>
                <a:lnTo>
                  <a:pt x="14354035" y="990600"/>
                </a:lnTo>
                <a:lnTo>
                  <a:pt x="14392008" y="1028700"/>
                </a:lnTo>
                <a:lnTo>
                  <a:pt x="14430604" y="1054100"/>
                </a:lnTo>
                <a:lnTo>
                  <a:pt x="14469250" y="1092200"/>
                </a:lnTo>
                <a:lnTo>
                  <a:pt x="14508201" y="1117600"/>
                </a:lnTo>
                <a:lnTo>
                  <a:pt x="14548968" y="1155700"/>
                </a:lnTo>
                <a:lnTo>
                  <a:pt x="14591297" y="1181100"/>
                </a:lnTo>
                <a:lnTo>
                  <a:pt x="14634921" y="1206500"/>
                </a:lnTo>
                <a:lnTo>
                  <a:pt x="14725015" y="1257300"/>
                </a:lnTo>
                <a:lnTo>
                  <a:pt x="14817192" y="1308100"/>
                </a:lnTo>
                <a:lnTo>
                  <a:pt x="14817192" y="1192390"/>
                </a:lnTo>
                <a:lnTo>
                  <a:pt x="14704492" y="1130300"/>
                </a:lnTo>
                <a:lnTo>
                  <a:pt x="14659978" y="1092200"/>
                </a:lnTo>
                <a:lnTo>
                  <a:pt x="14616786" y="1066800"/>
                </a:lnTo>
                <a:lnTo>
                  <a:pt x="14575257" y="1041400"/>
                </a:lnTo>
                <a:lnTo>
                  <a:pt x="14535684" y="1003300"/>
                </a:lnTo>
                <a:lnTo>
                  <a:pt x="14497114" y="977900"/>
                </a:lnTo>
                <a:lnTo>
                  <a:pt x="14458468" y="939800"/>
                </a:lnTo>
                <a:lnTo>
                  <a:pt x="14420545" y="901700"/>
                </a:lnTo>
                <a:lnTo>
                  <a:pt x="14384147" y="863600"/>
                </a:lnTo>
                <a:lnTo>
                  <a:pt x="14350086" y="825500"/>
                </a:lnTo>
                <a:lnTo>
                  <a:pt x="14319174" y="774700"/>
                </a:lnTo>
                <a:lnTo>
                  <a:pt x="14292199" y="736600"/>
                </a:lnTo>
                <a:lnTo>
                  <a:pt x="14269987" y="685800"/>
                </a:lnTo>
                <a:lnTo>
                  <a:pt x="14254709" y="647700"/>
                </a:lnTo>
                <a:lnTo>
                  <a:pt x="14238681" y="609600"/>
                </a:lnTo>
                <a:lnTo>
                  <a:pt x="14222260" y="558800"/>
                </a:lnTo>
                <a:lnTo>
                  <a:pt x="14205763" y="508000"/>
                </a:lnTo>
                <a:lnTo>
                  <a:pt x="14189545" y="457200"/>
                </a:lnTo>
                <a:lnTo>
                  <a:pt x="14177848" y="419100"/>
                </a:lnTo>
                <a:lnTo>
                  <a:pt x="14173949" y="406400"/>
                </a:lnTo>
                <a:lnTo>
                  <a:pt x="14159319" y="355600"/>
                </a:lnTo>
                <a:lnTo>
                  <a:pt x="14145997" y="304800"/>
                </a:lnTo>
                <a:lnTo>
                  <a:pt x="14134325" y="241300"/>
                </a:lnTo>
                <a:lnTo>
                  <a:pt x="14124648" y="203200"/>
                </a:lnTo>
                <a:lnTo>
                  <a:pt x="14117320" y="152400"/>
                </a:lnTo>
                <a:lnTo>
                  <a:pt x="14112659" y="101600"/>
                </a:lnTo>
                <a:lnTo>
                  <a:pt x="14111034" y="63500"/>
                </a:lnTo>
                <a:lnTo>
                  <a:pt x="14108227" y="50800"/>
                </a:lnTo>
                <a:lnTo>
                  <a:pt x="14100366" y="38100"/>
                </a:lnTo>
                <a:lnTo>
                  <a:pt x="14088351" y="25400"/>
                </a:lnTo>
                <a:lnTo>
                  <a:pt x="14073086" y="12700"/>
                </a:lnTo>
                <a:lnTo>
                  <a:pt x="14069124" y="12700"/>
                </a:lnTo>
                <a:lnTo>
                  <a:pt x="14062799" y="0"/>
                </a:lnTo>
                <a:lnTo>
                  <a:pt x="13997077" y="0"/>
                </a:lnTo>
                <a:lnTo>
                  <a:pt x="13982929" y="25400"/>
                </a:lnTo>
                <a:lnTo>
                  <a:pt x="13970394" y="50800"/>
                </a:lnTo>
                <a:lnTo>
                  <a:pt x="13962075" y="76200"/>
                </a:lnTo>
                <a:lnTo>
                  <a:pt x="13957465" y="114300"/>
                </a:lnTo>
                <a:lnTo>
                  <a:pt x="13956043" y="139700"/>
                </a:lnTo>
                <a:lnTo>
                  <a:pt x="13957935" y="177800"/>
                </a:lnTo>
                <a:lnTo>
                  <a:pt x="13962279" y="228600"/>
                </a:lnTo>
                <a:lnTo>
                  <a:pt x="13967054" y="266700"/>
                </a:lnTo>
                <a:lnTo>
                  <a:pt x="13970280" y="304800"/>
                </a:lnTo>
                <a:lnTo>
                  <a:pt x="13970876" y="355600"/>
                </a:lnTo>
                <a:lnTo>
                  <a:pt x="13965847" y="393700"/>
                </a:lnTo>
                <a:lnTo>
                  <a:pt x="13955713" y="444500"/>
                </a:lnTo>
                <a:lnTo>
                  <a:pt x="13940930" y="495300"/>
                </a:lnTo>
                <a:lnTo>
                  <a:pt x="13922020" y="546100"/>
                </a:lnTo>
                <a:lnTo>
                  <a:pt x="13899439" y="584200"/>
                </a:lnTo>
                <a:lnTo>
                  <a:pt x="13873709" y="635000"/>
                </a:lnTo>
                <a:lnTo>
                  <a:pt x="13845299" y="673100"/>
                </a:lnTo>
                <a:lnTo>
                  <a:pt x="13814705" y="711200"/>
                </a:lnTo>
                <a:lnTo>
                  <a:pt x="13782408" y="762000"/>
                </a:lnTo>
                <a:lnTo>
                  <a:pt x="13748919" y="800100"/>
                </a:lnTo>
                <a:lnTo>
                  <a:pt x="13714692" y="838200"/>
                </a:lnTo>
                <a:lnTo>
                  <a:pt x="13680250" y="863600"/>
                </a:lnTo>
                <a:lnTo>
                  <a:pt x="13646074" y="901700"/>
                </a:lnTo>
                <a:lnTo>
                  <a:pt x="13610654" y="939800"/>
                </a:lnTo>
                <a:lnTo>
                  <a:pt x="13573354" y="965200"/>
                </a:lnTo>
                <a:lnTo>
                  <a:pt x="13534339" y="1003300"/>
                </a:lnTo>
                <a:lnTo>
                  <a:pt x="13493788" y="1028700"/>
                </a:lnTo>
                <a:lnTo>
                  <a:pt x="13451904" y="1054100"/>
                </a:lnTo>
                <a:lnTo>
                  <a:pt x="13408863" y="1092200"/>
                </a:lnTo>
                <a:lnTo>
                  <a:pt x="13364858" y="1117600"/>
                </a:lnTo>
                <a:lnTo>
                  <a:pt x="13228828" y="1193800"/>
                </a:lnTo>
                <a:lnTo>
                  <a:pt x="13182778" y="1206500"/>
                </a:lnTo>
                <a:lnTo>
                  <a:pt x="13136677" y="1231900"/>
                </a:lnTo>
                <a:lnTo>
                  <a:pt x="13090716" y="1244600"/>
                </a:lnTo>
                <a:lnTo>
                  <a:pt x="13045085" y="1270000"/>
                </a:lnTo>
                <a:lnTo>
                  <a:pt x="13014071" y="1270000"/>
                </a:lnTo>
                <a:lnTo>
                  <a:pt x="12983210" y="1282700"/>
                </a:lnTo>
                <a:lnTo>
                  <a:pt x="12953238" y="1295400"/>
                </a:lnTo>
                <a:lnTo>
                  <a:pt x="12924892" y="1320800"/>
                </a:lnTo>
                <a:lnTo>
                  <a:pt x="12910655" y="1320800"/>
                </a:lnTo>
                <a:lnTo>
                  <a:pt x="12896825" y="1333500"/>
                </a:lnTo>
                <a:lnTo>
                  <a:pt x="12886639" y="1346200"/>
                </a:lnTo>
                <a:lnTo>
                  <a:pt x="12880747" y="1358900"/>
                </a:lnTo>
                <a:lnTo>
                  <a:pt x="12879819" y="1371600"/>
                </a:lnTo>
                <a:lnTo>
                  <a:pt x="12884010" y="1397000"/>
                </a:lnTo>
                <a:lnTo>
                  <a:pt x="12892570" y="1409700"/>
                </a:lnTo>
                <a:lnTo>
                  <a:pt x="12904838" y="1409700"/>
                </a:lnTo>
                <a:lnTo>
                  <a:pt x="12920142" y="1422400"/>
                </a:lnTo>
                <a:lnTo>
                  <a:pt x="12934417" y="1422400"/>
                </a:lnTo>
                <a:lnTo>
                  <a:pt x="12969075" y="1435100"/>
                </a:lnTo>
                <a:lnTo>
                  <a:pt x="13011887" y="1447800"/>
                </a:lnTo>
                <a:lnTo>
                  <a:pt x="13050622" y="1447800"/>
                </a:lnTo>
                <a:lnTo>
                  <a:pt x="13189839" y="1485900"/>
                </a:lnTo>
                <a:lnTo>
                  <a:pt x="13233972" y="1511300"/>
                </a:lnTo>
                <a:lnTo>
                  <a:pt x="13276771" y="1524000"/>
                </a:lnTo>
                <a:lnTo>
                  <a:pt x="13318122" y="1549400"/>
                </a:lnTo>
                <a:lnTo>
                  <a:pt x="13357898" y="1574800"/>
                </a:lnTo>
                <a:lnTo>
                  <a:pt x="13395998" y="1600200"/>
                </a:lnTo>
                <a:lnTo>
                  <a:pt x="13432282" y="1625600"/>
                </a:lnTo>
                <a:lnTo>
                  <a:pt x="13466661" y="1663700"/>
                </a:lnTo>
                <a:lnTo>
                  <a:pt x="13531507" y="1739900"/>
                </a:lnTo>
                <a:lnTo>
                  <a:pt x="13561492" y="1790700"/>
                </a:lnTo>
                <a:lnTo>
                  <a:pt x="13589153" y="1828800"/>
                </a:lnTo>
                <a:lnTo>
                  <a:pt x="13614692" y="1866900"/>
                </a:lnTo>
                <a:lnTo>
                  <a:pt x="13638276" y="1917700"/>
                </a:lnTo>
                <a:lnTo>
                  <a:pt x="13660120" y="1955800"/>
                </a:lnTo>
                <a:lnTo>
                  <a:pt x="13680427" y="2006600"/>
                </a:lnTo>
                <a:lnTo>
                  <a:pt x="13699376" y="2057400"/>
                </a:lnTo>
                <a:lnTo>
                  <a:pt x="13717156" y="2095500"/>
                </a:lnTo>
                <a:lnTo>
                  <a:pt x="13733983" y="2146300"/>
                </a:lnTo>
                <a:lnTo>
                  <a:pt x="13750049" y="2197100"/>
                </a:lnTo>
                <a:lnTo>
                  <a:pt x="13765543" y="2235200"/>
                </a:lnTo>
                <a:lnTo>
                  <a:pt x="13780656" y="2286000"/>
                </a:lnTo>
                <a:lnTo>
                  <a:pt x="13810552" y="2387600"/>
                </a:lnTo>
                <a:lnTo>
                  <a:pt x="13822299" y="2438400"/>
                </a:lnTo>
                <a:lnTo>
                  <a:pt x="13831811" y="2476500"/>
                </a:lnTo>
                <a:lnTo>
                  <a:pt x="13839609" y="2527300"/>
                </a:lnTo>
                <a:lnTo>
                  <a:pt x="13846213" y="2578100"/>
                </a:lnTo>
                <a:lnTo>
                  <a:pt x="13852170" y="2616200"/>
                </a:lnTo>
                <a:lnTo>
                  <a:pt x="13857999" y="2667000"/>
                </a:lnTo>
                <a:lnTo>
                  <a:pt x="13857999" y="2717800"/>
                </a:lnTo>
                <a:lnTo>
                  <a:pt x="13862025" y="2743200"/>
                </a:lnTo>
                <a:lnTo>
                  <a:pt x="13873023" y="2755900"/>
                </a:lnTo>
                <a:lnTo>
                  <a:pt x="13889355" y="2768600"/>
                </a:lnTo>
                <a:lnTo>
                  <a:pt x="13909396" y="2781300"/>
                </a:lnTo>
                <a:lnTo>
                  <a:pt x="13929703" y="2768600"/>
                </a:lnTo>
                <a:lnTo>
                  <a:pt x="13946759" y="2755900"/>
                </a:lnTo>
                <a:lnTo>
                  <a:pt x="13958761" y="2743200"/>
                </a:lnTo>
                <a:lnTo>
                  <a:pt x="13963955" y="2730500"/>
                </a:lnTo>
                <a:lnTo>
                  <a:pt x="13964285" y="2717800"/>
                </a:lnTo>
                <a:lnTo>
                  <a:pt x="13964844" y="2705100"/>
                </a:lnTo>
                <a:lnTo>
                  <a:pt x="13964958" y="2679700"/>
                </a:lnTo>
                <a:lnTo>
                  <a:pt x="13963955" y="2667000"/>
                </a:lnTo>
                <a:lnTo>
                  <a:pt x="13964247" y="2628900"/>
                </a:lnTo>
                <a:lnTo>
                  <a:pt x="13965136" y="2590800"/>
                </a:lnTo>
                <a:lnTo>
                  <a:pt x="13966622" y="2552700"/>
                </a:lnTo>
                <a:lnTo>
                  <a:pt x="13968705" y="2514600"/>
                </a:lnTo>
                <a:lnTo>
                  <a:pt x="13972985" y="2463800"/>
                </a:lnTo>
                <a:lnTo>
                  <a:pt x="13979538" y="2413000"/>
                </a:lnTo>
                <a:lnTo>
                  <a:pt x="13988326" y="2362200"/>
                </a:lnTo>
                <a:lnTo>
                  <a:pt x="13999248" y="2324100"/>
                </a:lnTo>
                <a:lnTo>
                  <a:pt x="14005738" y="2298700"/>
                </a:lnTo>
                <a:lnTo>
                  <a:pt x="14012240" y="2273300"/>
                </a:lnTo>
                <a:lnTo>
                  <a:pt x="14027252" y="2222500"/>
                </a:lnTo>
                <a:lnTo>
                  <a:pt x="14044194" y="2184400"/>
                </a:lnTo>
                <a:lnTo>
                  <a:pt x="14063002" y="2133600"/>
                </a:lnTo>
                <a:lnTo>
                  <a:pt x="14083602" y="2095500"/>
                </a:lnTo>
                <a:lnTo>
                  <a:pt x="14105941" y="2044700"/>
                </a:lnTo>
                <a:lnTo>
                  <a:pt x="14129931" y="2006600"/>
                </a:lnTo>
                <a:lnTo>
                  <a:pt x="14155522" y="1968500"/>
                </a:lnTo>
                <a:lnTo>
                  <a:pt x="14182624" y="1930400"/>
                </a:lnTo>
                <a:lnTo>
                  <a:pt x="14211173" y="1879600"/>
                </a:lnTo>
                <a:lnTo>
                  <a:pt x="14241107" y="1841500"/>
                </a:lnTo>
                <a:lnTo>
                  <a:pt x="14303769" y="1765300"/>
                </a:lnTo>
                <a:lnTo>
                  <a:pt x="14336852" y="1739900"/>
                </a:lnTo>
                <a:lnTo>
                  <a:pt x="14371536" y="1701800"/>
                </a:lnTo>
                <a:lnTo>
                  <a:pt x="14407718" y="1663700"/>
                </a:lnTo>
                <a:lnTo>
                  <a:pt x="14445336" y="1625600"/>
                </a:lnTo>
                <a:lnTo>
                  <a:pt x="14484299" y="1600200"/>
                </a:lnTo>
                <a:lnTo>
                  <a:pt x="14524533" y="1574800"/>
                </a:lnTo>
                <a:lnTo>
                  <a:pt x="14565922" y="1536700"/>
                </a:lnTo>
                <a:lnTo>
                  <a:pt x="14608416" y="1511300"/>
                </a:lnTo>
                <a:lnTo>
                  <a:pt x="14651927" y="1485900"/>
                </a:lnTo>
                <a:lnTo>
                  <a:pt x="14696351" y="1460500"/>
                </a:lnTo>
                <a:lnTo>
                  <a:pt x="14741627" y="1447800"/>
                </a:lnTo>
                <a:lnTo>
                  <a:pt x="14787652" y="1422400"/>
                </a:lnTo>
                <a:lnTo>
                  <a:pt x="14881670" y="1397000"/>
                </a:lnTo>
                <a:lnTo>
                  <a:pt x="14929485" y="1397000"/>
                </a:lnTo>
                <a:lnTo>
                  <a:pt x="14956828" y="1384300"/>
                </a:lnTo>
                <a:lnTo>
                  <a:pt x="15021205" y="1384300"/>
                </a:lnTo>
                <a:lnTo>
                  <a:pt x="15037677" y="1371600"/>
                </a:lnTo>
                <a:lnTo>
                  <a:pt x="15050961" y="1358900"/>
                </a:lnTo>
                <a:lnTo>
                  <a:pt x="15060244" y="1346200"/>
                </a:lnTo>
                <a:lnTo>
                  <a:pt x="15064702" y="1333500"/>
                </a:lnTo>
                <a:close/>
              </a:path>
            </a:pathLst>
          </a:custGeom>
          <a:solidFill>
            <a:srgbClr val="000000"/>
          </a:solidFill>
        </p:spPr>
        <p:txBody>
          <a:bodyPr wrap="square" lIns="0" tIns="0" rIns="0" bIns="0" rtlCol="0"/>
          <a:lstStyle/>
          <a:p>
            <a:endParaRPr/>
          </a:p>
        </p:txBody>
      </p:sp>
      <p:graphicFrame>
        <p:nvGraphicFramePr>
          <p:cNvPr id="12" name="Table 8"/>
          <p:cNvGraphicFramePr>
            <a:graphicFrameLocks noGrp="1"/>
          </p:cNvGraphicFramePr>
          <p:nvPr>
            <p:ph sz="half" idx="2"/>
            <p:extLst>
              <p:ext uri="{D42A27DB-BD31-4B8C-83A1-F6EECF244321}">
                <p14:modId xmlns:p14="http://schemas.microsoft.com/office/powerpoint/2010/main" val="416469935"/>
              </p:ext>
            </p:extLst>
          </p:nvPr>
        </p:nvGraphicFramePr>
        <p:xfrm>
          <a:off x="2362201" y="5219700"/>
          <a:ext cx="13487399" cy="1378948"/>
        </p:xfrm>
        <a:graphic>
          <a:graphicData uri="http://schemas.openxmlformats.org/drawingml/2006/table">
            <a:tbl>
              <a:tblPr firstRow="1" bandRow="1">
                <a:tableStyleId>{5C22544A-7EE6-4342-B048-85BDC9FD1C3A}</a:tableStyleId>
              </a:tblPr>
              <a:tblGrid>
                <a:gridCol w="3974225">
                  <a:extLst>
                    <a:ext uri="{9D8B030D-6E8A-4147-A177-3AD203B41FA5}">
                      <a16:colId xmlns:a16="http://schemas.microsoft.com/office/drawing/2014/main" val="20000"/>
                    </a:ext>
                  </a:extLst>
                </a:gridCol>
                <a:gridCol w="5017060">
                  <a:extLst>
                    <a:ext uri="{9D8B030D-6E8A-4147-A177-3AD203B41FA5}">
                      <a16:colId xmlns:a16="http://schemas.microsoft.com/office/drawing/2014/main" val="20001"/>
                    </a:ext>
                  </a:extLst>
                </a:gridCol>
                <a:gridCol w="4496114">
                  <a:extLst>
                    <a:ext uri="{9D8B030D-6E8A-4147-A177-3AD203B41FA5}">
                      <a16:colId xmlns:a16="http://schemas.microsoft.com/office/drawing/2014/main" val="20002"/>
                    </a:ext>
                  </a:extLst>
                </a:gridCol>
              </a:tblGrid>
              <a:tr h="646358">
                <a:tc>
                  <a:txBody>
                    <a:bodyPr/>
                    <a:lstStyle/>
                    <a:p>
                      <a:pPr algn="ctr">
                        <a:lnSpc>
                          <a:spcPct val="150000"/>
                        </a:lnSpc>
                      </a:pPr>
                      <a:r>
                        <a:rPr lang="en-US" sz="2800" dirty="0">
                          <a:solidFill>
                            <a:sysClr val="windowText" lastClr="000000"/>
                          </a:solidFill>
                          <a:latin typeface="Arial" panose="020B0604020202020204" pitchFamily="34" charset="0"/>
                          <a:cs typeface="Arial" panose="020B0604020202020204" pitchFamily="34" charset="0"/>
                        </a:rPr>
                        <a:t>STT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150000"/>
                        </a:lnSpc>
                      </a:pPr>
                      <a:r>
                        <a:rPr lang="en-US" sz="2800" dirty="0" err="1">
                          <a:solidFill>
                            <a:sysClr val="windowText" lastClr="000000"/>
                          </a:solidFill>
                          <a:latin typeface="Arial" panose="020B0604020202020204" pitchFamily="34" charset="0"/>
                          <a:cs typeface="Arial" panose="020B0604020202020204" pitchFamily="34" charset="0"/>
                        </a:rPr>
                        <a:t>Tên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150000"/>
                        </a:lnSpc>
                      </a:pPr>
                      <a:r>
                        <a:rPr lang="en-US" sz="2800" dirty="0">
                          <a:solidFill>
                            <a:sysClr val="windowText" lastClr="000000"/>
                          </a:solidFill>
                          <a:latin typeface="Arial" panose="020B0604020202020204" pitchFamily="34" charset="0"/>
                          <a:cs typeface="Arial" panose="020B0604020202020204" pitchFamily="34" charset="0"/>
                        </a:rPr>
                        <a:t>MSSV</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6485">
                <a:tc>
                  <a:txBody>
                    <a:bodyPr/>
                    <a:lstStyle/>
                    <a:p>
                      <a:pPr algn="ctr">
                        <a:lnSpc>
                          <a:spcPct val="150000"/>
                        </a:lnSpc>
                      </a:pPr>
                      <a:r>
                        <a:rPr lang="en-US" sz="2800" dirty="0">
                          <a:latin typeface="Arial" panose="020B0604020202020204" pitchFamily="34" charset="0"/>
                          <a:cs typeface="Arial" panose="020B0604020202020204" pitchFamily="34"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800" dirty="0" err="1" smtClean="0">
                          <a:latin typeface="Arial" panose="020B0604020202020204" pitchFamily="34" charset="0"/>
                          <a:cs typeface="Arial" panose="020B0604020202020204" pitchFamily="34" charset="0"/>
                        </a:rPr>
                        <a:t>Nguyễn</a:t>
                      </a:r>
                      <a:r>
                        <a:rPr lang="en-US" sz="2800" baseline="0" dirty="0" smtClean="0">
                          <a:latin typeface="Arial" panose="020B0604020202020204" pitchFamily="34" charset="0"/>
                          <a:cs typeface="Arial" panose="020B0604020202020204" pitchFamily="34" charset="0"/>
                        </a:rPr>
                        <a:t> </a:t>
                      </a:r>
                      <a:r>
                        <a:rPr lang="en-US" sz="2800" baseline="0" dirty="0" err="1" smtClean="0">
                          <a:latin typeface="Arial" panose="020B0604020202020204" pitchFamily="34" charset="0"/>
                          <a:cs typeface="Arial" panose="020B0604020202020204" pitchFamily="34" charset="0"/>
                        </a:rPr>
                        <a:t>Trần</a:t>
                      </a:r>
                      <a:r>
                        <a:rPr lang="en-US" sz="2800" baseline="0" dirty="0" smtClean="0">
                          <a:latin typeface="Arial" panose="020B0604020202020204" pitchFamily="34" charset="0"/>
                          <a:cs typeface="Arial" panose="020B0604020202020204" pitchFamily="34" charset="0"/>
                        </a:rPr>
                        <a:t> </a:t>
                      </a:r>
                      <a:r>
                        <a:rPr lang="en-US" sz="2800" baseline="0" dirty="0" err="1" smtClean="0">
                          <a:latin typeface="Arial" panose="020B0604020202020204" pitchFamily="34" charset="0"/>
                          <a:cs typeface="Arial" panose="020B0604020202020204" pitchFamily="34" charset="0"/>
                        </a:rPr>
                        <a:t>Hưng</a:t>
                      </a:r>
                      <a:endParaRPr lang="en-US" sz="28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spcAft>
                          <a:spcPts val="800"/>
                        </a:spcAft>
                      </a:pPr>
                      <a:r>
                        <a:rPr lang="en-US" sz="2800"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0950080122</a:t>
                      </a:r>
                      <a:endParaRPr lang="en-US" sz="28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114300" marR="114300"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5" name="TextBox 5"/>
          <p:cNvSpPr txBox="1"/>
          <p:nvPr/>
        </p:nvSpPr>
        <p:spPr>
          <a:xfrm>
            <a:off x="-36699" y="765661"/>
            <a:ext cx="18261330" cy="1481175"/>
          </a:xfrm>
          <a:prstGeom prst="rect">
            <a:avLst/>
          </a:prstGeom>
          <a:noFill/>
        </p:spPr>
        <p:txBody>
          <a:bodyPr wrap="square" rtlCol="0">
            <a:spAutoFit/>
          </a:bodyPr>
          <a:lstStyle/>
          <a:p>
            <a:pPr algn="ctr">
              <a:lnSpc>
                <a:spcPct val="150000"/>
              </a:lnSpc>
            </a:pPr>
            <a:r>
              <a:rPr lang="en-US" sz="3200" b="1" dirty="0">
                <a:latin typeface="Times New Roman" panose="02020603050405020304" pitchFamily="18" charset="0"/>
                <a:ea typeface="Tahoma" panose="020B0604030504040204" pitchFamily="34" charset="0"/>
                <a:cs typeface="Times New Roman" panose="02020603050405020304" pitchFamily="18" charset="0"/>
              </a:rPr>
              <a:t>TRƯỜNG ĐẠI HỌC TÀI NGUYÊN VÀ MÔI TRƯỜNG TP.HCM</a:t>
            </a:r>
          </a:p>
          <a:p>
            <a:pPr algn="ctr">
              <a:lnSpc>
                <a:spcPct val="150000"/>
              </a:lnSpc>
            </a:pPr>
            <a:r>
              <a:rPr lang="en-US" sz="3200" b="1" dirty="0">
                <a:latin typeface="Times New Roman" panose="02020603050405020304" pitchFamily="18" charset="0"/>
                <a:ea typeface="Tahoma" panose="020B0604030504040204" pitchFamily="34" charset="0"/>
                <a:cs typeface="Times New Roman" panose="02020603050405020304" pitchFamily="18" charset="0"/>
              </a:rPr>
              <a:t>KHOA HỆ THỐNG THÔNG TIN VÀ VIỄN THÁM</a:t>
            </a:r>
          </a:p>
        </p:txBody>
      </p:sp>
      <p:sp>
        <p:nvSpPr>
          <p:cNvPr id="16" name="Text Box 15"/>
          <p:cNvSpPr txBox="1"/>
          <p:nvPr/>
        </p:nvSpPr>
        <p:spPr>
          <a:xfrm>
            <a:off x="3031571" y="2889899"/>
            <a:ext cx="12124791" cy="1323439"/>
          </a:xfrm>
          <a:prstGeom prst="rect">
            <a:avLst/>
          </a:prstGeom>
          <a:noFill/>
        </p:spPr>
        <p:txBody>
          <a:bodyPr wrap="square" rtlCol="0">
            <a:spAutoFit/>
          </a:bodyPr>
          <a:lstStyle/>
          <a:p>
            <a:pPr algn="ctr">
              <a:lnSpc>
                <a:spcPct val="150000"/>
              </a:lnSpc>
            </a:pPr>
            <a:r>
              <a:rPr lang="en-US" sz="3200" b="1" dirty="0">
                <a:latin typeface="Times New Roman" panose="02020603050405020304" pitchFamily="18" charset="0"/>
                <a:ea typeface="Tahoma" panose="020B0604030504040204" pitchFamily="34" charset="0"/>
                <a:cs typeface="Times New Roman" panose="02020603050405020304" pitchFamily="18" charset="0"/>
                <a:sym typeface="+mn-ea"/>
              </a:rPr>
              <a:t>BÁO </a:t>
            </a:r>
            <a:r>
              <a:rPr lang="en-US" sz="3200" b="1" dirty="0" smtClean="0">
                <a:latin typeface="Times New Roman" panose="02020603050405020304" pitchFamily="18" charset="0"/>
                <a:ea typeface="Tahoma" panose="020B0604030504040204" pitchFamily="34" charset="0"/>
                <a:cs typeface="Times New Roman" panose="02020603050405020304" pitchFamily="18" charset="0"/>
                <a:sym typeface="+mn-ea"/>
              </a:rPr>
              <a:t>CÁO Website </a:t>
            </a:r>
            <a:r>
              <a:rPr lang="en-US" sz="3200" b="1" dirty="0" err="1" smtClean="0">
                <a:latin typeface="Times New Roman" panose="02020603050405020304" pitchFamily="18" charset="0"/>
                <a:ea typeface="Tahoma" panose="020B0604030504040204" pitchFamily="34" charset="0"/>
                <a:cs typeface="Times New Roman" panose="02020603050405020304" pitchFamily="18" charset="0"/>
                <a:sym typeface="+mn-ea"/>
              </a:rPr>
              <a:t>Cá</a:t>
            </a:r>
            <a:r>
              <a:rPr lang="en-US" sz="3200" b="1" dirty="0" smtClean="0">
                <a:latin typeface="Times New Roman" panose="02020603050405020304" pitchFamily="18" charset="0"/>
                <a:ea typeface="Tahoma" panose="020B0604030504040204" pitchFamily="34" charset="0"/>
                <a:cs typeface="Times New Roman" panose="02020603050405020304" pitchFamily="18" charset="0"/>
                <a:sym typeface="+mn-ea"/>
              </a:rPr>
              <a:t> </a:t>
            </a:r>
            <a:r>
              <a:rPr lang="en-US" sz="3200" b="1" dirty="0" err="1" smtClean="0">
                <a:latin typeface="Times New Roman" panose="02020603050405020304" pitchFamily="18" charset="0"/>
                <a:ea typeface="Tahoma" panose="020B0604030504040204" pitchFamily="34" charset="0"/>
                <a:cs typeface="Times New Roman" panose="02020603050405020304" pitchFamily="18" charset="0"/>
                <a:sym typeface="+mn-ea"/>
              </a:rPr>
              <a:t>Nhân</a:t>
            </a:r>
            <a:endParaRPr lang="en-US" sz="3200" b="1" dirty="0">
              <a:latin typeface="Times New Roman" panose="02020603050405020304" pitchFamily="18" charset="0"/>
              <a:ea typeface="Tahoma" panose="020B0604030504040204" pitchFamily="34" charset="0"/>
              <a:cs typeface="Times New Roman" panose="02020603050405020304" pitchFamily="18" charset="0"/>
              <a:sym typeface="+mn-ea"/>
            </a:endParaRPr>
          </a:p>
          <a:p>
            <a:pPr algn="ctr"/>
            <a:r>
              <a:rPr lang="en-US" sz="3200" b="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PHÁT TRIỂN PHẦN MỀM MÃ NGUỒN MỞ</a:t>
            </a:r>
            <a:endParaRPr lang="en-US" sz="32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Text Box 15"/>
          <p:cNvSpPr txBox="1"/>
          <p:nvPr/>
        </p:nvSpPr>
        <p:spPr>
          <a:xfrm>
            <a:off x="3148645" y="7906578"/>
            <a:ext cx="12124791" cy="738664"/>
          </a:xfrm>
          <a:prstGeom prst="rect">
            <a:avLst/>
          </a:prstGeom>
          <a:noFill/>
        </p:spPr>
        <p:txBody>
          <a:bodyPr wrap="square" rtlCol="0">
            <a:spAutoFit/>
          </a:bodyPr>
          <a:lstStyle/>
          <a:p>
            <a:pPr algn="ctr">
              <a:lnSpc>
                <a:spcPct val="150000"/>
              </a:lnSpc>
            </a:pPr>
            <a:r>
              <a:rPr lang="en-US" sz="2800" b="1" dirty="0" smtClean="0">
                <a:latin typeface="Times New Roman" panose="02020603050405020304" pitchFamily="18" charset="0"/>
                <a:ea typeface="Tahoma" panose="020B0604030504040204" pitchFamily="34" charset="0"/>
                <a:cs typeface="Times New Roman" panose="02020603050405020304" pitchFamily="18" charset="0"/>
                <a:sym typeface="+mn-ea"/>
              </a:rPr>
              <a:t>TP.HCM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sym typeface="+mn-ea"/>
              </a:rPr>
              <a:t>ngày</a:t>
            </a:r>
            <a:r>
              <a:rPr lang="en-US" sz="2800" b="1" dirty="0" smtClean="0">
                <a:latin typeface="Times New Roman" panose="02020603050405020304" pitchFamily="18" charset="0"/>
                <a:ea typeface="Tahoma" panose="020B0604030504040204" pitchFamily="34" charset="0"/>
                <a:cs typeface="Times New Roman" panose="02020603050405020304" pitchFamily="18" charset="0"/>
                <a:sym typeface="+mn-ea"/>
              </a:rPr>
              <a:t> 15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sym typeface="+mn-ea"/>
              </a:rPr>
              <a:t>tháng</a:t>
            </a:r>
            <a:r>
              <a:rPr lang="en-US" sz="2800" b="1" dirty="0" smtClean="0">
                <a:latin typeface="Times New Roman" panose="02020603050405020304" pitchFamily="18" charset="0"/>
                <a:ea typeface="Tahoma" panose="020B0604030504040204" pitchFamily="34" charset="0"/>
                <a:cs typeface="Times New Roman" panose="02020603050405020304" pitchFamily="18" charset="0"/>
                <a:sym typeface="+mn-ea"/>
              </a:rPr>
              <a:t> 4 </a:t>
            </a:r>
            <a:r>
              <a:rPr lang="en-US" sz="2800" b="1" dirty="0" err="1" smtClean="0">
                <a:latin typeface="Times New Roman" panose="02020603050405020304" pitchFamily="18" charset="0"/>
                <a:ea typeface="Tahoma" panose="020B0604030504040204" pitchFamily="34" charset="0"/>
                <a:cs typeface="Times New Roman" panose="02020603050405020304" pitchFamily="18" charset="0"/>
                <a:sym typeface="+mn-ea"/>
              </a:rPr>
              <a:t>năm</a:t>
            </a:r>
            <a:r>
              <a:rPr lang="en-US" sz="2800" b="1" dirty="0" smtClean="0">
                <a:latin typeface="Times New Roman" panose="02020603050405020304" pitchFamily="18" charset="0"/>
                <a:ea typeface="Tahoma" panose="020B0604030504040204" pitchFamily="34" charset="0"/>
                <a:cs typeface="Times New Roman" panose="02020603050405020304" pitchFamily="18" charset="0"/>
                <a:sym typeface="+mn-ea"/>
              </a:rPr>
              <a:t> 2023</a:t>
            </a:r>
            <a:endParaRPr lang="en-US" sz="2800" b="1" dirty="0">
              <a:latin typeface="Times New Roman" panose="02020603050405020304" pitchFamily="18" charset="0"/>
              <a:ea typeface="Tahoma" panose="020B0604030504040204" pitchFamily="34" charset="0"/>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6553200" y="9320693"/>
            <a:ext cx="7955280" cy="492443"/>
          </a:xfrm>
        </p:spPr>
        <p:txBody>
          <a:bodyPr/>
          <a:lstStyle/>
          <a:p>
            <a:r>
              <a:rPr lang="en-US" sz="3200" dirty="0" err="1" smtClean="0">
                <a:latin typeface="Times New Roman" panose="02020603050405020304" pitchFamily="18" charset="0"/>
                <a:cs typeface="Times New Roman" panose="02020603050405020304" pitchFamily="18" charset="0"/>
              </a:rPr>
              <a:t>Cập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tin </a:t>
            </a:r>
            <a:r>
              <a:rPr lang="en-US" sz="3200" dirty="0" err="1" smtClean="0">
                <a:latin typeface="Times New Roman" panose="02020603050405020304" pitchFamily="18" charset="0"/>
                <a:cs typeface="Times New Roman" panose="02020603050405020304" pitchFamily="18" charset="0"/>
              </a:rPr>
              <a:t>vận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chuyển</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10</a:t>
            </a:fld>
            <a:endParaRPr lang="en-US"/>
          </a:p>
        </p:txBody>
      </p:sp>
      <p:pic>
        <p:nvPicPr>
          <p:cNvPr id="6" name="object 5"/>
          <p:cNvPicPr/>
          <p:nvPr/>
        </p:nvPicPr>
        <p:blipFill>
          <a:blip r:embed="rId2" cstate="print"/>
          <a:stretch>
            <a:fillRect/>
          </a:stretch>
        </p:blipFill>
        <p:spPr>
          <a:xfrm>
            <a:off x="960121" y="800100"/>
            <a:ext cx="16459200" cy="8229600"/>
          </a:xfrm>
          <a:prstGeom prst="rect">
            <a:avLst/>
          </a:prstGeom>
        </p:spPr>
      </p:pic>
      <p:pic>
        <p:nvPicPr>
          <p:cNvPr id="8" name="Picture 7"/>
          <p:cNvPicPr>
            <a:picLocks noChangeAspect="1"/>
          </p:cNvPicPr>
          <p:nvPr/>
        </p:nvPicPr>
        <p:blipFill>
          <a:blip r:embed="rId3"/>
          <a:stretch>
            <a:fillRect/>
          </a:stretch>
        </p:blipFill>
        <p:spPr>
          <a:xfrm>
            <a:off x="960121" y="782782"/>
            <a:ext cx="16459200" cy="8246918"/>
          </a:xfrm>
          <a:prstGeom prst="rect">
            <a:avLst/>
          </a:prstGeom>
        </p:spPr>
      </p:pic>
    </p:spTree>
    <p:extLst>
      <p:ext uri="{BB962C8B-B14F-4D97-AF65-F5344CB8AC3E}">
        <p14:creationId xmlns:p14="http://schemas.microsoft.com/office/powerpoint/2010/main" val="1444850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6858000" y="9334500"/>
            <a:ext cx="7955280" cy="492443"/>
          </a:xfrm>
        </p:spPr>
        <p:txBody>
          <a:bodyPr/>
          <a:lstStyle/>
          <a:p>
            <a:r>
              <a:rPr lang="en-US" sz="3200" dirty="0" err="1" smtClean="0">
                <a:latin typeface="Times New Roman" panose="02020603050405020304" pitchFamily="18" charset="0"/>
                <a:cs typeface="Times New Roman" panose="02020603050405020304" pitchFamily="18" charset="0"/>
              </a:rPr>
              <a:t>Tiến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thanh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toán</a:t>
            </a:r>
            <a:endParaRPr lang="en-US" sz="3200" dirty="0">
              <a:latin typeface="Times New Roman" panose="02020603050405020304" pitchFamily="18" charset="0"/>
              <a:cs typeface="Times New Roman" panose="02020603050405020304" pitchFamily="18" charset="0"/>
            </a:endParaRPr>
          </a:p>
        </p:txBody>
      </p:sp>
      <p:pic>
        <p:nvPicPr>
          <p:cNvPr id="6" name="object 5"/>
          <p:cNvPicPr/>
          <p:nvPr/>
        </p:nvPicPr>
        <p:blipFill>
          <a:blip r:embed="rId2" cstate="print"/>
          <a:stretch>
            <a:fillRect/>
          </a:stretch>
        </p:blipFill>
        <p:spPr>
          <a:xfrm>
            <a:off x="960121" y="800100"/>
            <a:ext cx="16459200" cy="8229600"/>
          </a:xfrm>
          <a:prstGeom prst="rect">
            <a:avLst/>
          </a:prstGeom>
        </p:spPr>
      </p:pic>
      <p:pic>
        <p:nvPicPr>
          <p:cNvPr id="8" name="Picture 7"/>
          <p:cNvPicPr>
            <a:picLocks noChangeAspect="1"/>
          </p:cNvPicPr>
          <p:nvPr/>
        </p:nvPicPr>
        <p:blipFill>
          <a:blip r:embed="rId3"/>
          <a:stretch>
            <a:fillRect/>
          </a:stretch>
        </p:blipFill>
        <p:spPr>
          <a:xfrm>
            <a:off x="960121" y="800100"/>
            <a:ext cx="16413479" cy="8229599"/>
          </a:xfrm>
          <a:prstGeom prst="rect">
            <a:avLst/>
          </a:prstGeom>
        </p:spPr>
      </p:pic>
    </p:spTree>
    <p:extLst>
      <p:ext uri="{BB962C8B-B14F-4D97-AF65-F5344CB8AC3E}">
        <p14:creationId xmlns:p14="http://schemas.microsoft.com/office/powerpoint/2010/main" val="791291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6096000" y="9258300"/>
            <a:ext cx="7955280" cy="492443"/>
          </a:xfrm>
        </p:spPr>
        <p:txBody>
          <a:bodyPr/>
          <a:lstStyle/>
          <a:p>
            <a:r>
              <a:rPr lang="en-US" sz="3200" dirty="0" err="1" smtClean="0">
                <a:latin typeface="Times New Roman" panose="02020603050405020304" pitchFamily="18" charset="0"/>
                <a:cs typeface="Times New Roman" panose="02020603050405020304" pitchFamily="18" charset="0"/>
              </a:rPr>
              <a:t>Thanh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bằng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momo</a:t>
            </a:r>
            <a:r>
              <a:rPr lang="en-US" sz="3200" dirty="0" smtClean="0">
                <a:latin typeface="Times New Roman" panose="02020603050405020304" pitchFamily="18" charset="0"/>
                <a:cs typeface="Times New Roman" panose="02020603050405020304" pitchFamily="18" charset="0"/>
              </a:rPr>
              <a:t> ATM </a:t>
            </a:r>
            <a:r>
              <a:rPr lang="en-US" sz="3200" dirty="0" err="1" smtClean="0">
                <a:latin typeface="Times New Roman" panose="02020603050405020304" pitchFamily="18" charset="0"/>
                <a:cs typeface="Times New Roman" panose="02020603050405020304" pitchFamily="18" charset="0"/>
              </a:rPr>
              <a:t>thành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endParaRPr lang="en-US" sz="3200" dirty="0">
              <a:latin typeface="Times New Roman" panose="02020603050405020304" pitchFamily="18" charset="0"/>
              <a:cs typeface="Times New Roman" panose="02020603050405020304" pitchFamily="18" charset="0"/>
            </a:endParaRPr>
          </a:p>
        </p:txBody>
      </p:sp>
      <p:pic>
        <p:nvPicPr>
          <p:cNvPr id="6" name="object 5"/>
          <p:cNvPicPr/>
          <p:nvPr/>
        </p:nvPicPr>
        <p:blipFill>
          <a:blip r:embed="rId2" cstate="print"/>
          <a:stretch>
            <a:fillRect/>
          </a:stretch>
        </p:blipFill>
        <p:spPr>
          <a:xfrm>
            <a:off x="960121" y="800100"/>
            <a:ext cx="16459200" cy="8229600"/>
          </a:xfrm>
          <a:prstGeom prst="rect">
            <a:avLst/>
          </a:prstGeom>
        </p:spPr>
      </p:pic>
      <p:pic>
        <p:nvPicPr>
          <p:cNvPr id="7" name="Picture 6"/>
          <p:cNvPicPr>
            <a:picLocks noChangeAspect="1"/>
          </p:cNvPicPr>
          <p:nvPr/>
        </p:nvPicPr>
        <p:blipFill>
          <a:blip r:embed="rId3"/>
          <a:stretch>
            <a:fillRect/>
          </a:stretch>
        </p:blipFill>
        <p:spPr>
          <a:xfrm>
            <a:off x="960121" y="800100"/>
            <a:ext cx="16459199" cy="8229600"/>
          </a:xfrm>
          <a:prstGeom prst="rect">
            <a:avLst/>
          </a:prstGeom>
        </p:spPr>
      </p:pic>
    </p:spTree>
    <p:extLst>
      <p:ext uri="{BB962C8B-B14F-4D97-AF65-F5344CB8AC3E}">
        <p14:creationId xmlns:p14="http://schemas.microsoft.com/office/powerpoint/2010/main" val="512628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5562600" y="8927424"/>
            <a:ext cx="7955280" cy="492443"/>
          </a:xfrm>
        </p:spPr>
        <p:txBody>
          <a:bodyPr/>
          <a:lstStyle/>
          <a:p>
            <a:r>
              <a:rPr lang="en-US" sz="3200" dirty="0" err="1" smtClean="0">
                <a:latin typeface="Times New Roman" panose="02020603050405020304" pitchFamily="18" charset="0"/>
                <a:cs typeface="Times New Roman" panose="02020603050405020304" pitchFamily="18" charset="0"/>
              </a:rPr>
              <a:t>Xác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nhận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thanh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toán</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gmail</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13</a:t>
            </a:fld>
            <a:endParaRPr lang="en-US"/>
          </a:p>
        </p:txBody>
      </p:sp>
      <p:pic>
        <p:nvPicPr>
          <p:cNvPr id="6" name="Picture 5"/>
          <p:cNvPicPr/>
          <p:nvPr/>
        </p:nvPicPr>
        <p:blipFill>
          <a:blip r:embed="rId2"/>
          <a:stretch>
            <a:fillRect/>
          </a:stretch>
        </p:blipFill>
        <p:spPr>
          <a:xfrm>
            <a:off x="1371600" y="1333500"/>
            <a:ext cx="15849600" cy="7239000"/>
          </a:xfrm>
          <a:prstGeom prst="rect">
            <a:avLst/>
          </a:prstGeom>
        </p:spPr>
      </p:pic>
    </p:spTree>
    <p:extLst>
      <p:ext uri="{BB962C8B-B14F-4D97-AF65-F5344CB8AC3E}">
        <p14:creationId xmlns:p14="http://schemas.microsoft.com/office/powerpoint/2010/main" val="194471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fld id="{B6F15528-21DE-4FAA-801E-634DDDAF4B2B}" type="slidenum">
              <a:rPr lang="en-US" smtClean="0"/>
              <a:t>14</a:t>
            </a:fld>
            <a:endParaRPr lang="en-US"/>
          </a:p>
        </p:txBody>
      </p:sp>
      <p:pic>
        <p:nvPicPr>
          <p:cNvPr id="7" name="Picture 6"/>
          <p:cNvPicPr>
            <a:picLocks noChangeAspect="1"/>
          </p:cNvPicPr>
          <p:nvPr/>
        </p:nvPicPr>
        <p:blipFill>
          <a:blip r:embed="rId2"/>
          <a:stretch>
            <a:fillRect/>
          </a:stretch>
        </p:blipFill>
        <p:spPr>
          <a:xfrm>
            <a:off x="838200" y="876300"/>
            <a:ext cx="16535401" cy="7848600"/>
          </a:xfrm>
          <a:prstGeom prst="rect">
            <a:avLst/>
          </a:prstGeom>
        </p:spPr>
      </p:pic>
      <p:sp>
        <p:nvSpPr>
          <p:cNvPr id="9" name="Content Placeholder 3"/>
          <p:cNvSpPr>
            <a:spLocks noGrp="1"/>
          </p:cNvSpPr>
          <p:nvPr>
            <p:ph sz="half" idx="3"/>
          </p:nvPr>
        </p:nvSpPr>
        <p:spPr>
          <a:xfrm>
            <a:off x="6781800" y="9091790"/>
            <a:ext cx="7955280" cy="492443"/>
          </a:xfrm>
        </p:spPr>
        <p:txBody>
          <a:bodyPr/>
          <a:lstStyle/>
          <a:p>
            <a:r>
              <a:rPr lang="en-US" sz="3200" dirty="0" err="1" smtClean="0">
                <a:latin typeface="Times New Roman" panose="02020603050405020304" pitchFamily="18" charset="0"/>
                <a:cs typeface="Times New Roman" panose="02020603050405020304" pitchFamily="18" charset="0"/>
              </a:rPr>
              <a:t>Đăng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tài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khoản</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9320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8305800" y="9074472"/>
            <a:ext cx="7955280" cy="492443"/>
          </a:xfrm>
        </p:spPr>
        <p:txBody>
          <a:bodyPr/>
          <a:lstStyle/>
          <a:p>
            <a:r>
              <a:rPr lang="en-US" sz="3200" dirty="0" err="1" smtClean="0">
                <a:latin typeface="Times New Roman" panose="02020603050405020304" pitchFamily="18" charset="0"/>
                <a:cs typeface="Times New Roman" panose="02020603050405020304" pitchFamily="18" charset="0"/>
              </a:rPr>
              <a:t>Đổi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mật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khẩu</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15</a:t>
            </a:fld>
            <a:endParaRPr lang="en-US"/>
          </a:p>
        </p:txBody>
      </p:sp>
      <p:pic>
        <p:nvPicPr>
          <p:cNvPr id="6" name="Picture 5"/>
          <p:cNvPicPr/>
          <p:nvPr/>
        </p:nvPicPr>
        <p:blipFill>
          <a:blip r:embed="rId2"/>
          <a:stretch>
            <a:fillRect/>
          </a:stretch>
        </p:blipFill>
        <p:spPr>
          <a:xfrm>
            <a:off x="1371600" y="1028700"/>
            <a:ext cx="15697200" cy="7772400"/>
          </a:xfrm>
          <a:prstGeom prst="rect">
            <a:avLst/>
          </a:prstGeom>
        </p:spPr>
      </p:pic>
    </p:spTree>
    <p:extLst>
      <p:ext uri="{BB962C8B-B14F-4D97-AF65-F5344CB8AC3E}">
        <p14:creationId xmlns:p14="http://schemas.microsoft.com/office/powerpoint/2010/main" val="118264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2411110" y="9366533"/>
            <a:ext cx="7955280" cy="492443"/>
          </a:xfrm>
        </p:spPr>
        <p:txBody>
          <a:bodyPr/>
          <a:lstStyle/>
          <a:p>
            <a:r>
              <a:rPr lang="en-US" sz="3200" dirty="0" err="1" smtClean="0">
                <a:latin typeface="Times New Roman" panose="02020603050405020304" pitchFamily="18" charset="0"/>
                <a:cs typeface="Times New Roman" panose="02020603050405020304" pitchFamily="18" charset="0"/>
              </a:rPr>
              <a:t>Quên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mật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khẩu</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16</a:t>
            </a:fld>
            <a:endParaRPr lang="en-US"/>
          </a:p>
        </p:txBody>
      </p:sp>
      <p:pic>
        <p:nvPicPr>
          <p:cNvPr id="7" name="Picture 6"/>
          <p:cNvPicPr/>
          <p:nvPr/>
        </p:nvPicPr>
        <p:blipFill>
          <a:blip r:embed="rId2"/>
          <a:stretch>
            <a:fillRect/>
          </a:stretch>
        </p:blipFill>
        <p:spPr>
          <a:xfrm>
            <a:off x="-1" y="0"/>
            <a:ext cx="9144001" cy="8953500"/>
          </a:xfrm>
          <a:prstGeom prst="rect">
            <a:avLst/>
          </a:prstGeom>
        </p:spPr>
      </p:pic>
      <p:pic>
        <p:nvPicPr>
          <p:cNvPr id="8" name="Picture 7"/>
          <p:cNvPicPr/>
          <p:nvPr/>
        </p:nvPicPr>
        <p:blipFill>
          <a:blip r:embed="rId3"/>
          <a:stretch>
            <a:fillRect/>
          </a:stretch>
        </p:blipFill>
        <p:spPr>
          <a:xfrm>
            <a:off x="9473330" y="4430"/>
            <a:ext cx="8814670" cy="8949070"/>
          </a:xfrm>
          <a:prstGeom prst="rect">
            <a:avLst/>
          </a:prstGeom>
        </p:spPr>
      </p:pic>
      <p:sp>
        <p:nvSpPr>
          <p:cNvPr id="9" name="Content Placeholder 2"/>
          <p:cNvSpPr>
            <a:spLocks noGrp="1"/>
          </p:cNvSpPr>
          <p:nvPr>
            <p:ph sz="half" idx="2"/>
          </p:nvPr>
        </p:nvSpPr>
        <p:spPr>
          <a:xfrm>
            <a:off x="10384111" y="9366533"/>
            <a:ext cx="7955280" cy="492443"/>
          </a:xfrm>
        </p:spPr>
        <p:txBody>
          <a:bodyPr/>
          <a:lstStyle/>
          <a:p>
            <a:r>
              <a:rPr lang="en-US" sz="3200" dirty="0" err="1" smtClean="0">
                <a:latin typeface="Times New Roman" panose="02020603050405020304" pitchFamily="18" charset="0"/>
                <a:cs typeface="Times New Roman" panose="02020603050405020304" pitchFamily="18" charset="0"/>
              </a:rPr>
              <a:t>Yêu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cầu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cung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cấp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lại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mật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khẩu</a:t>
            </a:r>
            <a:r>
              <a:rPr lang="en-US" sz="3200" dirty="0" smtClean="0">
                <a:latin typeface="Times New Roman" panose="02020603050405020304" pitchFamily="18" charset="0"/>
                <a:cs typeface="Times New Roman" panose="02020603050405020304" pitchFamily="18" charset="0"/>
              </a:rPr>
              <a:t> qua </a:t>
            </a:r>
            <a:r>
              <a:rPr lang="en-US" sz="3200" dirty="0" err="1" smtClean="0">
                <a:latin typeface="Times New Roman" panose="02020603050405020304" pitchFamily="18" charset="0"/>
                <a:cs typeface="Times New Roman" panose="02020603050405020304" pitchFamily="18" charset="0"/>
              </a:rPr>
              <a:t>gmail</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94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3000" y="413651"/>
            <a:ext cx="16408718" cy="8692250"/>
            <a:chOff x="455558" y="335932"/>
            <a:chExt cx="17706974" cy="9148520"/>
          </a:xfrm>
        </p:grpSpPr>
        <p:pic>
          <p:nvPicPr>
            <p:cNvPr id="3" name="object 3"/>
            <p:cNvPicPr/>
            <p:nvPr/>
          </p:nvPicPr>
          <p:blipFill>
            <a:blip r:embed="rId3" cstate="print"/>
            <a:stretch>
              <a:fillRect/>
            </a:stretch>
          </p:blipFill>
          <p:spPr>
            <a:xfrm>
              <a:off x="455558" y="1737354"/>
              <a:ext cx="17706974" cy="7747098"/>
            </a:xfrm>
            <a:prstGeom prst="rect">
              <a:avLst/>
            </a:prstGeom>
          </p:spPr>
        </p:pic>
        <p:pic>
          <p:nvPicPr>
            <p:cNvPr id="4" name="object 4"/>
            <p:cNvPicPr/>
            <p:nvPr/>
          </p:nvPicPr>
          <p:blipFill>
            <a:blip r:embed="rId4" cstate="print"/>
            <a:stretch>
              <a:fillRect/>
            </a:stretch>
          </p:blipFill>
          <p:spPr>
            <a:xfrm>
              <a:off x="864836" y="335932"/>
              <a:ext cx="713843" cy="1401422"/>
            </a:xfrm>
            <a:prstGeom prst="rect">
              <a:avLst/>
            </a:prstGeom>
          </p:spPr>
        </p:pic>
      </p:grpSp>
      <p:sp>
        <p:nvSpPr>
          <p:cNvPr id="13" name="object 13"/>
          <p:cNvSpPr/>
          <p:nvPr/>
        </p:nvSpPr>
        <p:spPr>
          <a:xfrm>
            <a:off x="1" y="1523188"/>
            <a:ext cx="16815435" cy="8477885"/>
          </a:xfrm>
          <a:custGeom>
            <a:avLst/>
            <a:gdLst/>
            <a:ahLst/>
            <a:cxnLst/>
            <a:rect l="l" t="t" r="r" b="b"/>
            <a:pathLst>
              <a:path w="16815435" h="8477885">
                <a:moveTo>
                  <a:pt x="1575600" y="6902958"/>
                </a:moveTo>
                <a:lnTo>
                  <a:pt x="1575371" y="6864858"/>
                </a:lnTo>
                <a:lnTo>
                  <a:pt x="1568805" y="6814058"/>
                </a:lnTo>
                <a:lnTo>
                  <a:pt x="1554810" y="6763258"/>
                </a:lnTo>
                <a:lnTo>
                  <a:pt x="1535214" y="6712458"/>
                </a:lnTo>
                <a:lnTo>
                  <a:pt x="1516151" y="6683959"/>
                </a:lnTo>
                <a:lnTo>
                  <a:pt x="1516151" y="6890258"/>
                </a:lnTo>
                <a:lnTo>
                  <a:pt x="1510017" y="6941058"/>
                </a:lnTo>
                <a:lnTo>
                  <a:pt x="1498739" y="6979158"/>
                </a:lnTo>
                <a:lnTo>
                  <a:pt x="1482534" y="7017258"/>
                </a:lnTo>
                <a:lnTo>
                  <a:pt x="1461630" y="7055358"/>
                </a:lnTo>
                <a:lnTo>
                  <a:pt x="1406677" y="7106158"/>
                </a:lnTo>
                <a:lnTo>
                  <a:pt x="1335709" y="7131558"/>
                </a:lnTo>
                <a:lnTo>
                  <a:pt x="1250581" y="7131558"/>
                </a:lnTo>
                <a:lnTo>
                  <a:pt x="1203274" y="7106158"/>
                </a:lnTo>
                <a:lnTo>
                  <a:pt x="1157935" y="7093458"/>
                </a:lnTo>
                <a:lnTo>
                  <a:pt x="1116368" y="7068058"/>
                </a:lnTo>
                <a:lnTo>
                  <a:pt x="1078496" y="7029958"/>
                </a:lnTo>
                <a:lnTo>
                  <a:pt x="1044232" y="7004558"/>
                </a:lnTo>
                <a:lnTo>
                  <a:pt x="1013498" y="6966458"/>
                </a:lnTo>
                <a:lnTo>
                  <a:pt x="986218" y="6928358"/>
                </a:lnTo>
                <a:lnTo>
                  <a:pt x="962291" y="6890258"/>
                </a:lnTo>
                <a:lnTo>
                  <a:pt x="941641" y="6852158"/>
                </a:lnTo>
                <a:lnTo>
                  <a:pt x="924191" y="6801358"/>
                </a:lnTo>
                <a:lnTo>
                  <a:pt x="909840" y="6750558"/>
                </a:lnTo>
                <a:lnTo>
                  <a:pt x="896988" y="6699758"/>
                </a:lnTo>
                <a:lnTo>
                  <a:pt x="885342" y="6648958"/>
                </a:lnTo>
                <a:lnTo>
                  <a:pt x="883996" y="6636258"/>
                </a:lnTo>
                <a:lnTo>
                  <a:pt x="885926" y="6623558"/>
                </a:lnTo>
                <a:lnTo>
                  <a:pt x="892378" y="6610858"/>
                </a:lnTo>
                <a:lnTo>
                  <a:pt x="904582" y="6610858"/>
                </a:lnTo>
                <a:lnTo>
                  <a:pt x="956678" y="6598158"/>
                </a:lnTo>
                <a:lnTo>
                  <a:pt x="1008773" y="6598158"/>
                </a:lnTo>
                <a:lnTo>
                  <a:pt x="1060881" y="6585458"/>
                </a:lnTo>
                <a:lnTo>
                  <a:pt x="1217231" y="6585458"/>
                </a:lnTo>
                <a:lnTo>
                  <a:pt x="1321549" y="6610858"/>
                </a:lnTo>
                <a:lnTo>
                  <a:pt x="1367421" y="6623558"/>
                </a:lnTo>
                <a:lnTo>
                  <a:pt x="1406652" y="6648958"/>
                </a:lnTo>
                <a:lnTo>
                  <a:pt x="1439481" y="6674358"/>
                </a:lnTo>
                <a:lnTo>
                  <a:pt x="1466164" y="6712458"/>
                </a:lnTo>
                <a:lnTo>
                  <a:pt x="1486916" y="6750558"/>
                </a:lnTo>
                <a:lnTo>
                  <a:pt x="1502003" y="6788658"/>
                </a:lnTo>
                <a:lnTo>
                  <a:pt x="1511668" y="6839458"/>
                </a:lnTo>
                <a:lnTo>
                  <a:pt x="1516151" y="6890258"/>
                </a:lnTo>
                <a:lnTo>
                  <a:pt x="1516151" y="6683959"/>
                </a:lnTo>
                <a:lnTo>
                  <a:pt x="1478114" y="6636258"/>
                </a:lnTo>
                <a:lnTo>
                  <a:pt x="1440065" y="6598158"/>
                </a:lnTo>
                <a:lnTo>
                  <a:pt x="1395323" y="6572758"/>
                </a:lnTo>
                <a:lnTo>
                  <a:pt x="1343621" y="6547358"/>
                </a:lnTo>
                <a:lnTo>
                  <a:pt x="1292974" y="6534658"/>
                </a:lnTo>
                <a:lnTo>
                  <a:pt x="1242110" y="6534658"/>
                </a:lnTo>
                <a:lnTo>
                  <a:pt x="1191056" y="6521958"/>
                </a:lnTo>
                <a:lnTo>
                  <a:pt x="1088390" y="6521958"/>
                </a:lnTo>
                <a:lnTo>
                  <a:pt x="1036815" y="6534658"/>
                </a:lnTo>
                <a:lnTo>
                  <a:pt x="958926" y="6534658"/>
                </a:lnTo>
                <a:lnTo>
                  <a:pt x="919975" y="6547358"/>
                </a:lnTo>
                <a:lnTo>
                  <a:pt x="880884" y="6547358"/>
                </a:lnTo>
                <a:lnTo>
                  <a:pt x="880452" y="6496558"/>
                </a:lnTo>
                <a:lnTo>
                  <a:pt x="879792" y="6445758"/>
                </a:lnTo>
                <a:lnTo>
                  <a:pt x="879944" y="6394958"/>
                </a:lnTo>
                <a:lnTo>
                  <a:pt x="881900" y="6344158"/>
                </a:lnTo>
                <a:lnTo>
                  <a:pt x="886383" y="6293358"/>
                </a:lnTo>
                <a:lnTo>
                  <a:pt x="892733" y="6242558"/>
                </a:lnTo>
                <a:lnTo>
                  <a:pt x="899388" y="6191758"/>
                </a:lnTo>
                <a:lnTo>
                  <a:pt x="904786" y="6140958"/>
                </a:lnTo>
                <a:lnTo>
                  <a:pt x="902995" y="6128258"/>
                </a:lnTo>
                <a:lnTo>
                  <a:pt x="897293" y="6115558"/>
                </a:lnTo>
                <a:lnTo>
                  <a:pt x="889914" y="6102858"/>
                </a:lnTo>
                <a:lnTo>
                  <a:pt x="883119" y="6102858"/>
                </a:lnTo>
                <a:lnTo>
                  <a:pt x="865009" y="6115558"/>
                </a:lnTo>
                <a:lnTo>
                  <a:pt x="856145" y="6115558"/>
                </a:lnTo>
                <a:lnTo>
                  <a:pt x="847674" y="6128258"/>
                </a:lnTo>
                <a:lnTo>
                  <a:pt x="844232" y="6128258"/>
                </a:lnTo>
                <a:lnTo>
                  <a:pt x="844842" y="6140958"/>
                </a:lnTo>
                <a:lnTo>
                  <a:pt x="835545" y="6191758"/>
                </a:lnTo>
                <a:lnTo>
                  <a:pt x="828014" y="6242558"/>
                </a:lnTo>
                <a:lnTo>
                  <a:pt x="821461" y="6293358"/>
                </a:lnTo>
                <a:lnTo>
                  <a:pt x="816089" y="6344158"/>
                </a:lnTo>
                <a:lnTo>
                  <a:pt x="812114" y="6382258"/>
                </a:lnTo>
                <a:lnTo>
                  <a:pt x="809764" y="6433058"/>
                </a:lnTo>
                <a:lnTo>
                  <a:pt x="809269" y="6483858"/>
                </a:lnTo>
                <a:lnTo>
                  <a:pt x="810818" y="6534658"/>
                </a:lnTo>
                <a:lnTo>
                  <a:pt x="810107" y="6547358"/>
                </a:lnTo>
                <a:lnTo>
                  <a:pt x="804849" y="6572758"/>
                </a:lnTo>
                <a:lnTo>
                  <a:pt x="793965" y="6572758"/>
                </a:lnTo>
                <a:lnTo>
                  <a:pt x="776389" y="6585458"/>
                </a:lnTo>
                <a:lnTo>
                  <a:pt x="728865" y="6610858"/>
                </a:lnTo>
                <a:lnTo>
                  <a:pt x="684504" y="6636258"/>
                </a:lnTo>
                <a:lnTo>
                  <a:pt x="643267" y="6661658"/>
                </a:lnTo>
                <a:lnTo>
                  <a:pt x="605091" y="6687058"/>
                </a:lnTo>
                <a:lnTo>
                  <a:pt x="569925" y="6725158"/>
                </a:lnTo>
                <a:lnTo>
                  <a:pt x="537718" y="6763258"/>
                </a:lnTo>
                <a:lnTo>
                  <a:pt x="508406" y="6801358"/>
                </a:lnTo>
                <a:lnTo>
                  <a:pt x="481939" y="6852158"/>
                </a:lnTo>
                <a:lnTo>
                  <a:pt x="457530" y="6890258"/>
                </a:lnTo>
                <a:lnTo>
                  <a:pt x="435546" y="6941058"/>
                </a:lnTo>
                <a:lnTo>
                  <a:pt x="416306" y="6991858"/>
                </a:lnTo>
                <a:lnTo>
                  <a:pt x="400164" y="7042658"/>
                </a:lnTo>
                <a:lnTo>
                  <a:pt x="387438" y="7093458"/>
                </a:lnTo>
                <a:lnTo>
                  <a:pt x="378460" y="7144258"/>
                </a:lnTo>
                <a:lnTo>
                  <a:pt x="373621" y="7169658"/>
                </a:lnTo>
                <a:lnTo>
                  <a:pt x="364490" y="7182358"/>
                </a:lnTo>
                <a:lnTo>
                  <a:pt x="350037" y="7182358"/>
                </a:lnTo>
                <a:lnTo>
                  <a:pt x="329260" y="7195058"/>
                </a:lnTo>
                <a:lnTo>
                  <a:pt x="245503" y="7195058"/>
                </a:lnTo>
                <a:lnTo>
                  <a:pt x="217881" y="7207758"/>
                </a:lnTo>
                <a:lnTo>
                  <a:pt x="166738" y="7220458"/>
                </a:lnTo>
                <a:lnTo>
                  <a:pt x="117919" y="7233158"/>
                </a:lnTo>
                <a:lnTo>
                  <a:pt x="71475" y="7245858"/>
                </a:lnTo>
                <a:lnTo>
                  <a:pt x="27419" y="7271258"/>
                </a:lnTo>
                <a:lnTo>
                  <a:pt x="0" y="7283958"/>
                </a:lnTo>
                <a:lnTo>
                  <a:pt x="0" y="7360158"/>
                </a:lnTo>
                <a:lnTo>
                  <a:pt x="34264" y="7334758"/>
                </a:lnTo>
                <a:lnTo>
                  <a:pt x="75463" y="7309358"/>
                </a:lnTo>
                <a:lnTo>
                  <a:pt x="118503" y="7296658"/>
                </a:lnTo>
                <a:lnTo>
                  <a:pt x="209537" y="7271258"/>
                </a:lnTo>
                <a:lnTo>
                  <a:pt x="306158" y="7245858"/>
                </a:lnTo>
                <a:lnTo>
                  <a:pt x="356184" y="7245858"/>
                </a:lnTo>
                <a:lnTo>
                  <a:pt x="356997" y="7258558"/>
                </a:lnTo>
                <a:lnTo>
                  <a:pt x="357809" y="7258558"/>
                </a:lnTo>
                <a:lnTo>
                  <a:pt x="357289" y="7271258"/>
                </a:lnTo>
                <a:lnTo>
                  <a:pt x="356514" y="7283958"/>
                </a:lnTo>
                <a:lnTo>
                  <a:pt x="355790" y="7283958"/>
                </a:lnTo>
                <a:lnTo>
                  <a:pt x="353745" y="7347458"/>
                </a:lnTo>
                <a:lnTo>
                  <a:pt x="351675" y="7398258"/>
                </a:lnTo>
                <a:lnTo>
                  <a:pt x="349453" y="7449058"/>
                </a:lnTo>
                <a:lnTo>
                  <a:pt x="347433" y="7499858"/>
                </a:lnTo>
                <a:lnTo>
                  <a:pt x="345922" y="7550658"/>
                </a:lnTo>
                <a:lnTo>
                  <a:pt x="345236" y="7601458"/>
                </a:lnTo>
                <a:lnTo>
                  <a:pt x="345719" y="7664958"/>
                </a:lnTo>
                <a:lnTo>
                  <a:pt x="347687" y="7715758"/>
                </a:lnTo>
                <a:lnTo>
                  <a:pt x="351256" y="7766558"/>
                </a:lnTo>
                <a:lnTo>
                  <a:pt x="356311" y="7817358"/>
                </a:lnTo>
                <a:lnTo>
                  <a:pt x="362521" y="7868158"/>
                </a:lnTo>
                <a:lnTo>
                  <a:pt x="369608" y="7918958"/>
                </a:lnTo>
                <a:lnTo>
                  <a:pt x="377228" y="7969758"/>
                </a:lnTo>
                <a:lnTo>
                  <a:pt x="385102" y="8020558"/>
                </a:lnTo>
                <a:lnTo>
                  <a:pt x="392912" y="8071358"/>
                </a:lnTo>
                <a:lnTo>
                  <a:pt x="400329" y="8109458"/>
                </a:lnTo>
                <a:lnTo>
                  <a:pt x="408609" y="8160258"/>
                </a:lnTo>
                <a:lnTo>
                  <a:pt x="419493" y="8211058"/>
                </a:lnTo>
                <a:lnTo>
                  <a:pt x="433616" y="8261858"/>
                </a:lnTo>
                <a:lnTo>
                  <a:pt x="451650" y="8312658"/>
                </a:lnTo>
                <a:lnTo>
                  <a:pt x="474230" y="8363458"/>
                </a:lnTo>
                <a:lnTo>
                  <a:pt x="501992" y="8401558"/>
                </a:lnTo>
                <a:lnTo>
                  <a:pt x="535139" y="8439658"/>
                </a:lnTo>
                <a:lnTo>
                  <a:pt x="570484" y="8465058"/>
                </a:lnTo>
                <a:lnTo>
                  <a:pt x="607936" y="8477758"/>
                </a:lnTo>
                <a:lnTo>
                  <a:pt x="647344" y="8477758"/>
                </a:lnTo>
                <a:lnTo>
                  <a:pt x="688619" y="8465058"/>
                </a:lnTo>
                <a:lnTo>
                  <a:pt x="731634" y="8439658"/>
                </a:lnTo>
                <a:lnTo>
                  <a:pt x="769061" y="8414258"/>
                </a:lnTo>
                <a:lnTo>
                  <a:pt x="803021" y="8376158"/>
                </a:lnTo>
                <a:lnTo>
                  <a:pt x="833488" y="8338058"/>
                </a:lnTo>
                <a:lnTo>
                  <a:pt x="860412" y="8299958"/>
                </a:lnTo>
                <a:lnTo>
                  <a:pt x="883754" y="8261858"/>
                </a:lnTo>
                <a:lnTo>
                  <a:pt x="903490" y="8211058"/>
                </a:lnTo>
                <a:lnTo>
                  <a:pt x="919568" y="8172958"/>
                </a:lnTo>
                <a:lnTo>
                  <a:pt x="932192" y="8109458"/>
                </a:lnTo>
                <a:lnTo>
                  <a:pt x="938923" y="8058658"/>
                </a:lnTo>
                <a:lnTo>
                  <a:pt x="941451" y="8007858"/>
                </a:lnTo>
                <a:lnTo>
                  <a:pt x="941514" y="7957058"/>
                </a:lnTo>
                <a:lnTo>
                  <a:pt x="940828" y="7893558"/>
                </a:lnTo>
                <a:lnTo>
                  <a:pt x="939101" y="7842758"/>
                </a:lnTo>
                <a:lnTo>
                  <a:pt x="934808" y="7791958"/>
                </a:lnTo>
                <a:lnTo>
                  <a:pt x="927836" y="7741158"/>
                </a:lnTo>
                <a:lnTo>
                  <a:pt x="918095" y="7690358"/>
                </a:lnTo>
                <a:lnTo>
                  <a:pt x="905471" y="7639558"/>
                </a:lnTo>
                <a:lnTo>
                  <a:pt x="889838" y="7588758"/>
                </a:lnTo>
                <a:lnTo>
                  <a:pt x="879475" y="7560665"/>
                </a:lnTo>
                <a:lnTo>
                  <a:pt x="879475" y="7880858"/>
                </a:lnTo>
                <a:lnTo>
                  <a:pt x="878763" y="7931658"/>
                </a:lnTo>
                <a:lnTo>
                  <a:pt x="877735" y="7982458"/>
                </a:lnTo>
                <a:lnTo>
                  <a:pt x="875474" y="8033258"/>
                </a:lnTo>
                <a:lnTo>
                  <a:pt x="871093" y="8084058"/>
                </a:lnTo>
                <a:lnTo>
                  <a:pt x="863676" y="8134858"/>
                </a:lnTo>
                <a:lnTo>
                  <a:pt x="849998" y="8185658"/>
                </a:lnTo>
                <a:lnTo>
                  <a:pt x="829437" y="8236458"/>
                </a:lnTo>
                <a:lnTo>
                  <a:pt x="802665" y="8274558"/>
                </a:lnTo>
                <a:lnTo>
                  <a:pt x="770318" y="8325358"/>
                </a:lnTo>
                <a:lnTo>
                  <a:pt x="733069" y="8363458"/>
                </a:lnTo>
                <a:lnTo>
                  <a:pt x="691540" y="8388858"/>
                </a:lnTo>
                <a:lnTo>
                  <a:pt x="651344" y="8414258"/>
                </a:lnTo>
                <a:lnTo>
                  <a:pt x="616204" y="8414258"/>
                </a:lnTo>
                <a:lnTo>
                  <a:pt x="583958" y="8401558"/>
                </a:lnTo>
                <a:lnTo>
                  <a:pt x="552424" y="8363458"/>
                </a:lnTo>
                <a:lnTo>
                  <a:pt x="523087" y="8325358"/>
                </a:lnTo>
                <a:lnTo>
                  <a:pt x="500278" y="8274558"/>
                </a:lnTo>
                <a:lnTo>
                  <a:pt x="482981" y="8223758"/>
                </a:lnTo>
                <a:lnTo>
                  <a:pt x="470192" y="8172958"/>
                </a:lnTo>
                <a:lnTo>
                  <a:pt x="460883" y="8109458"/>
                </a:lnTo>
                <a:lnTo>
                  <a:pt x="446773" y="8020558"/>
                </a:lnTo>
                <a:lnTo>
                  <a:pt x="439788" y="7969758"/>
                </a:lnTo>
                <a:lnTo>
                  <a:pt x="432892" y="7918958"/>
                </a:lnTo>
                <a:lnTo>
                  <a:pt x="426123" y="7868158"/>
                </a:lnTo>
                <a:lnTo>
                  <a:pt x="419531" y="7817358"/>
                </a:lnTo>
                <a:lnTo>
                  <a:pt x="413156" y="7766558"/>
                </a:lnTo>
                <a:lnTo>
                  <a:pt x="407022" y="7728458"/>
                </a:lnTo>
                <a:lnTo>
                  <a:pt x="404672" y="7690358"/>
                </a:lnTo>
                <a:lnTo>
                  <a:pt x="404634" y="7664958"/>
                </a:lnTo>
                <a:lnTo>
                  <a:pt x="405599" y="7626858"/>
                </a:lnTo>
                <a:lnTo>
                  <a:pt x="406209" y="7588758"/>
                </a:lnTo>
                <a:lnTo>
                  <a:pt x="392836" y="7588758"/>
                </a:lnTo>
                <a:lnTo>
                  <a:pt x="397205" y="7537958"/>
                </a:lnTo>
                <a:lnTo>
                  <a:pt x="410413" y="7372858"/>
                </a:lnTo>
                <a:lnTo>
                  <a:pt x="419163" y="7271258"/>
                </a:lnTo>
                <a:lnTo>
                  <a:pt x="421906" y="7258558"/>
                </a:lnTo>
                <a:lnTo>
                  <a:pt x="427824" y="7245858"/>
                </a:lnTo>
                <a:lnTo>
                  <a:pt x="450151" y="7245858"/>
                </a:lnTo>
                <a:lnTo>
                  <a:pt x="501929" y="7258558"/>
                </a:lnTo>
                <a:lnTo>
                  <a:pt x="550646" y="7271258"/>
                </a:lnTo>
                <a:lnTo>
                  <a:pt x="596226" y="7296658"/>
                </a:lnTo>
                <a:lnTo>
                  <a:pt x="638619" y="7322058"/>
                </a:lnTo>
                <a:lnTo>
                  <a:pt x="677760" y="7360158"/>
                </a:lnTo>
                <a:lnTo>
                  <a:pt x="713574" y="7398258"/>
                </a:lnTo>
                <a:lnTo>
                  <a:pt x="746010" y="7436358"/>
                </a:lnTo>
                <a:lnTo>
                  <a:pt x="774204" y="7487158"/>
                </a:lnTo>
                <a:lnTo>
                  <a:pt x="799172" y="7525258"/>
                </a:lnTo>
                <a:lnTo>
                  <a:pt x="820889" y="7576058"/>
                </a:lnTo>
                <a:lnTo>
                  <a:pt x="839279" y="7626858"/>
                </a:lnTo>
                <a:lnTo>
                  <a:pt x="854303" y="7677658"/>
                </a:lnTo>
                <a:lnTo>
                  <a:pt x="865886" y="7728458"/>
                </a:lnTo>
                <a:lnTo>
                  <a:pt x="873975" y="7779258"/>
                </a:lnTo>
                <a:lnTo>
                  <a:pt x="878522" y="7830058"/>
                </a:lnTo>
                <a:lnTo>
                  <a:pt x="879475" y="7880858"/>
                </a:lnTo>
                <a:lnTo>
                  <a:pt x="879475" y="7560665"/>
                </a:lnTo>
                <a:lnTo>
                  <a:pt x="871105" y="7537958"/>
                </a:lnTo>
                <a:lnTo>
                  <a:pt x="849172" y="7499858"/>
                </a:lnTo>
                <a:lnTo>
                  <a:pt x="823912" y="7449058"/>
                </a:lnTo>
                <a:lnTo>
                  <a:pt x="795223" y="7398258"/>
                </a:lnTo>
                <a:lnTo>
                  <a:pt x="764451" y="7360158"/>
                </a:lnTo>
                <a:lnTo>
                  <a:pt x="731037" y="7322058"/>
                </a:lnTo>
                <a:lnTo>
                  <a:pt x="694893" y="7296658"/>
                </a:lnTo>
                <a:lnTo>
                  <a:pt x="655866" y="7258558"/>
                </a:lnTo>
                <a:lnTo>
                  <a:pt x="634873" y="7245858"/>
                </a:lnTo>
                <a:lnTo>
                  <a:pt x="613867" y="7233158"/>
                </a:lnTo>
                <a:lnTo>
                  <a:pt x="568756" y="7220458"/>
                </a:lnTo>
                <a:lnTo>
                  <a:pt x="520420" y="7207758"/>
                </a:lnTo>
                <a:lnTo>
                  <a:pt x="499491" y="7195058"/>
                </a:lnTo>
                <a:lnTo>
                  <a:pt x="478370" y="7195058"/>
                </a:lnTo>
                <a:lnTo>
                  <a:pt x="457225" y="7182358"/>
                </a:lnTo>
                <a:lnTo>
                  <a:pt x="436181" y="7182358"/>
                </a:lnTo>
                <a:lnTo>
                  <a:pt x="440016" y="7131558"/>
                </a:lnTo>
                <a:lnTo>
                  <a:pt x="448538" y="7093458"/>
                </a:lnTo>
                <a:lnTo>
                  <a:pt x="461378" y="7042658"/>
                </a:lnTo>
                <a:lnTo>
                  <a:pt x="478142" y="6991858"/>
                </a:lnTo>
                <a:lnTo>
                  <a:pt x="498475" y="6953758"/>
                </a:lnTo>
                <a:lnTo>
                  <a:pt x="521982" y="6902958"/>
                </a:lnTo>
                <a:lnTo>
                  <a:pt x="548309" y="6864858"/>
                </a:lnTo>
                <a:lnTo>
                  <a:pt x="577088" y="6814058"/>
                </a:lnTo>
                <a:lnTo>
                  <a:pt x="607923" y="6775958"/>
                </a:lnTo>
                <a:lnTo>
                  <a:pt x="640461" y="6750558"/>
                </a:lnTo>
                <a:lnTo>
                  <a:pt x="674306" y="6712458"/>
                </a:lnTo>
                <a:lnTo>
                  <a:pt x="709117" y="6687058"/>
                </a:lnTo>
                <a:lnTo>
                  <a:pt x="744486" y="6661658"/>
                </a:lnTo>
                <a:lnTo>
                  <a:pt x="815479" y="6636258"/>
                </a:lnTo>
                <a:lnTo>
                  <a:pt x="819200" y="6648958"/>
                </a:lnTo>
                <a:lnTo>
                  <a:pt x="821029" y="6661658"/>
                </a:lnTo>
                <a:lnTo>
                  <a:pt x="822769" y="6674358"/>
                </a:lnTo>
                <a:lnTo>
                  <a:pt x="832967" y="6712458"/>
                </a:lnTo>
                <a:lnTo>
                  <a:pt x="842708" y="6750558"/>
                </a:lnTo>
                <a:lnTo>
                  <a:pt x="853516" y="6801358"/>
                </a:lnTo>
                <a:lnTo>
                  <a:pt x="866914" y="6839458"/>
                </a:lnTo>
                <a:lnTo>
                  <a:pt x="885774" y="6890258"/>
                </a:lnTo>
                <a:lnTo>
                  <a:pt x="907249" y="6928358"/>
                </a:lnTo>
                <a:lnTo>
                  <a:pt x="931405" y="6966458"/>
                </a:lnTo>
                <a:lnTo>
                  <a:pt x="958291" y="7004558"/>
                </a:lnTo>
                <a:lnTo>
                  <a:pt x="987945" y="7042658"/>
                </a:lnTo>
                <a:lnTo>
                  <a:pt x="1020432" y="7068058"/>
                </a:lnTo>
                <a:lnTo>
                  <a:pt x="1055814" y="7106158"/>
                </a:lnTo>
                <a:lnTo>
                  <a:pt x="1094117" y="7131558"/>
                </a:lnTo>
                <a:lnTo>
                  <a:pt x="1135418" y="7156958"/>
                </a:lnTo>
                <a:lnTo>
                  <a:pt x="1179753" y="7169658"/>
                </a:lnTo>
                <a:lnTo>
                  <a:pt x="1227175" y="7182358"/>
                </a:lnTo>
                <a:lnTo>
                  <a:pt x="1276540" y="7195058"/>
                </a:lnTo>
                <a:lnTo>
                  <a:pt x="1372209" y="7195058"/>
                </a:lnTo>
                <a:lnTo>
                  <a:pt x="1416202" y="7169658"/>
                </a:lnTo>
                <a:lnTo>
                  <a:pt x="1456105" y="7144258"/>
                </a:lnTo>
                <a:lnTo>
                  <a:pt x="1473428" y="7131558"/>
                </a:lnTo>
                <a:lnTo>
                  <a:pt x="1490751" y="7118858"/>
                </a:lnTo>
                <a:lnTo>
                  <a:pt x="1518983" y="7080758"/>
                </a:lnTo>
                <a:lnTo>
                  <a:pt x="1541195" y="7042658"/>
                </a:lnTo>
                <a:lnTo>
                  <a:pt x="1558226" y="6991858"/>
                </a:lnTo>
                <a:lnTo>
                  <a:pt x="1569796" y="6953758"/>
                </a:lnTo>
                <a:lnTo>
                  <a:pt x="1575600" y="6902958"/>
                </a:lnTo>
                <a:close/>
              </a:path>
              <a:path w="16815435" h="8477885">
                <a:moveTo>
                  <a:pt x="15628595" y="858913"/>
                </a:moveTo>
                <a:lnTo>
                  <a:pt x="15628379" y="808228"/>
                </a:lnTo>
                <a:lnTo>
                  <a:pt x="15624226" y="758164"/>
                </a:lnTo>
                <a:lnTo>
                  <a:pt x="15615704" y="708914"/>
                </a:lnTo>
                <a:lnTo>
                  <a:pt x="15602369" y="660641"/>
                </a:lnTo>
                <a:lnTo>
                  <a:pt x="15573629" y="600392"/>
                </a:lnTo>
                <a:lnTo>
                  <a:pt x="15564777" y="587692"/>
                </a:lnTo>
                <a:lnTo>
                  <a:pt x="15564777" y="835329"/>
                </a:lnTo>
                <a:lnTo>
                  <a:pt x="15564701" y="838327"/>
                </a:lnTo>
                <a:lnTo>
                  <a:pt x="15562847" y="888657"/>
                </a:lnTo>
                <a:lnTo>
                  <a:pt x="15557005" y="942187"/>
                </a:lnTo>
                <a:lnTo>
                  <a:pt x="15547899" y="995984"/>
                </a:lnTo>
                <a:lnTo>
                  <a:pt x="15536139" y="1049807"/>
                </a:lnTo>
                <a:lnTo>
                  <a:pt x="15523642" y="1098829"/>
                </a:lnTo>
                <a:lnTo>
                  <a:pt x="15509901" y="1147572"/>
                </a:lnTo>
                <a:lnTo>
                  <a:pt x="15495346" y="1195870"/>
                </a:lnTo>
                <a:lnTo>
                  <a:pt x="15480399" y="1243545"/>
                </a:lnTo>
                <a:lnTo>
                  <a:pt x="15465476" y="1290459"/>
                </a:lnTo>
                <a:lnTo>
                  <a:pt x="15450998" y="1336421"/>
                </a:lnTo>
                <a:lnTo>
                  <a:pt x="15437409" y="1381264"/>
                </a:lnTo>
                <a:lnTo>
                  <a:pt x="15425115" y="1424838"/>
                </a:lnTo>
                <a:lnTo>
                  <a:pt x="15419185" y="1445577"/>
                </a:lnTo>
                <a:lnTo>
                  <a:pt x="15407932" y="1482763"/>
                </a:lnTo>
                <a:lnTo>
                  <a:pt x="15392502" y="1532089"/>
                </a:lnTo>
                <a:lnTo>
                  <a:pt x="15374011" y="1589214"/>
                </a:lnTo>
                <a:lnTo>
                  <a:pt x="15353614" y="1649831"/>
                </a:lnTo>
                <a:lnTo>
                  <a:pt x="15332456" y="1709597"/>
                </a:lnTo>
                <a:lnTo>
                  <a:pt x="15311654" y="1764207"/>
                </a:lnTo>
                <a:lnTo>
                  <a:pt x="15289391" y="1812188"/>
                </a:lnTo>
                <a:lnTo>
                  <a:pt x="15282825" y="1824456"/>
                </a:lnTo>
                <a:lnTo>
                  <a:pt x="15277300" y="1819541"/>
                </a:lnTo>
                <a:lnTo>
                  <a:pt x="15270556" y="1814004"/>
                </a:lnTo>
                <a:lnTo>
                  <a:pt x="15265642" y="1809089"/>
                </a:lnTo>
                <a:lnTo>
                  <a:pt x="15225471" y="1764906"/>
                </a:lnTo>
                <a:lnTo>
                  <a:pt x="15184374" y="1715719"/>
                </a:lnTo>
                <a:lnTo>
                  <a:pt x="15148344" y="1671713"/>
                </a:lnTo>
                <a:lnTo>
                  <a:pt x="15123351" y="1643100"/>
                </a:lnTo>
                <a:lnTo>
                  <a:pt x="15099995" y="1620443"/>
                </a:lnTo>
                <a:lnTo>
                  <a:pt x="15003945" y="1531124"/>
                </a:lnTo>
                <a:lnTo>
                  <a:pt x="14966341" y="1495450"/>
                </a:lnTo>
                <a:lnTo>
                  <a:pt x="14927491" y="1457439"/>
                </a:lnTo>
                <a:lnTo>
                  <a:pt x="14888312" y="1417472"/>
                </a:lnTo>
                <a:lnTo>
                  <a:pt x="14849717" y="1375905"/>
                </a:lnTo>
                <a:lnTo>
                  <a:pt x="14812645" y="1333119"/>
                </a:lnTo>
                <a:lnTo>
                  <a:pt x="14778025" y="1289456"/>
                </a:lnTo>
                <a:lnTo>
                  <a:pt x="14746758" y="1245323"/>
                </a:lnTo>
                <a:lnTo>
                  <a:pt x="14717522" y="1197457"/>
                </a:lnTo>
                <a:lnTo>
                  <a:pt x="14694802" y="1150188"/>
                </a:lnTo>
                <a:lnTo>
                  <a:pt x="14680438" y="1104074"/>
                </a:lnTo>
                <a:lnTo>
                  <a:pt x="14676247" y="1059700"/>
                </a:lnTo>
                <a:lnTo>
                  <a:pt x="14684045" y="1017638"/>
                </a:lnTo>
                <a:lnTo>
                  <a:pt x="14705660" y="978496"/>
                </a:lnTo>
                <a:lnTo>
                  <a:pt x="14765693" y="930236"/>
                </a:lnTo>
                <a:lnTo>
                  <a:pt x="14804251" y="913485"/>
                </a:lnTo>
                <a:lnTo>
                  <a:pt x="14845500" y="902258"/>
                </a:lnTo>
                <a:lnTo>
                  <a:pt x="14887042" y="897331"/>
                </a:lnTo>
                <a:lnTo>
                  <a:pt x="14927542" y="898804"/>
                </a:lnTo>
                <a:lnTo>
                  <a:pt x="14965045" y="907529"/>
                </a:lnTo>
                <a:lnTo>
                  <a:pt x="15026856" y="952169"/>
                </a:lnTo>
                <a:lnTo>
                  <a:pt x="15047532" y="984796"/>
                </a:lnTo>
                <a:lnTo>
                  <a:pt x="15062569" y="1020876"/>
                </a:lnTo>
                <a:lnTo>
                  <a:pt x="15074900" y="1059040"/>
                </a:lnTo>
                <a:lnTo>
                  <a:pt x="15079650" y="1071816"/>
                </a:lnTo>
                <a:lnTo>
                  <a:pt x="15085784" y="1083856"/>
                </a:lnTo>
                <a:lnTo>
                  <a:pt x="15093531" y="1094397"/>
                </a:lnTo>
                <a:lnTo>
                  <a:pt x="15103107" y="1102690"/>
                </a:lnTo>
                <a:lnTo>
                  <a:pt x="15105939" y="1114755"/>
                </a:lnTo>
                <a:lnTo>
                  <a:pt x="15112848" y="1124508"/>
                </a:lnTo>
                <a:lnTo>
                  <a:pt x="15122868" y="1131036"/>
                </a:lnTo>
                <a:lnTo>
                  <a:pt x="15135009" y="1133424"/>
                </a:lnTo>
                <a:lnTo>
                  <a:pt x="15147582" y="1130935"/>
                </a:lnTo>
                <a:lnTo>
                  <a:pt x="15157933" y="1124127"/>
                </a:lnTo>
                <a:lnTo>
                  <a:pt x="15164918" y="1113993"/>
                </a:lnTo>
                <a:lnTo>
                  <a:pt x="15167509" y="1101458"/>
                </a:lnTo>
                <a:lnTo>
                  <a:pt x="15167623" y="1049807"/>
                </a:lnTo>
                <a:lnTo>
                  <a:pt x="15168144" y="1005916"/>
                </a:lnTo>
                <a:lnTo>
                  <a:pt x="15169845" y="956983"/>
                </a:lnTo>
                <a:lnTo>
                  <a:pt x="15169884" y="955827"/>
                </a:lnTo>
                <a:lnTo>
                  <a:pt x="15173414" y="905179"/>
                </a:lnTo>
                <a:lnTo>
                  <a:pt x="15179370" y="854697"/>
                </a:lnTo>
                <a:lnTo>
                  <a:pt x="15188362" y="805116"/>
                </a:lnTo>
                <a:lnTo>
                  <a:pt x="15200440" y="760425"/>
                </a:lnTo>
                <a:lnTo>
                  <a:pt x="15216289" y="717816"/>
                </a:lnTo>
                <a:lnTo>
                  <a:pt x="15236597" y="678091"/>
                </a:lnTo>
                <a:lnTo>
                  <a:pt x="15262060" y="641997"/>
                </a:lnTo>
                <a:lnTo>
                  <a:pt x="15293391" y="610311"/>
                </a:lnTo>
                <a:lnTo>
                  <a:pt x="15331275" y="583793"/>
                </a:lnTo>
                <a:lnTo>
                  <a:pt x="15378887" y="562432"/>
                </a:lnTo>
                <a:lnTo>
                  <a:pt x="15403640" y="558380"/>
                </a:lnTo>
                <a:lnTo>
                  <a:pt x="15430640" y="560425"/>
                </a:lnTo>
                <a:lnTo>
                  <a:pt x="15471089" y="580402"/>
                </a:lnTo>
                <a:lnTo>
                  <a:pt x="15502395" y="612127"/>
                </a:lnTo>
                <a:lnTo>
                  <a:pt x="15531681" y="659130"/>
                </a:lnTo>
                <a:lnTo>
                  <a:pt x="15554516" y="732142"/>
                </a:lnTo>
                <a:lnTo>
                  <a:pt x="15562225" y="783386"/>
                </a:lnTo>
                <a:lnTo>
                  <a:pt x="15564777" y="835329"/>
                </a:lnTo>
                <a:lnTo>
                  <a:pt x="15564777" y="587692"/>
                </a:lnTo>
                <a:lnTo>
                  <a:pt x="15552954" y="570725"/>
                </a:lnTo>
                <a:lnTo>
                  <a:pt x="15541854" y="558380"/>
                </a:lnTo>
                <a:lnTo>
                  <a:pt x="15528773" y="543826"/>
                </a:lnTo>
                <a:lnTo>
                  <a:pt x="15488222" y="513168"/>
                </a:lnTo>
                <a:lnTo>
                  <a:pt x="15443518" y="495871"/>
                </a:lnTo>
                <a:lnTo>
                  <a:pt x="15404719" y="492556"/>
                </a:lnTo>
                <a:lnTo>
                  <a:pt x="15369070" y="497408"/>
                </a:lnTo>
                <a:lnTo>
                  <a:pt x="15300605" y="526618"/>
                </a:lnTo>
                <a:lnTo>
                  <a:pt x="15260955" y="553262"/>
                </a:lnTo>
                <a:lnTo>
                  <a:pt x="15226919" y="584377"/>
                </a:lnTo>
                <a:lnTo>
                  <a:pt x="15198065" y="619467"/>
                </a:lnTo>
                <a:lnTo>
                  <a:pt x="15173986" y="658050"/>
                </a:lnTo>
                <a:lnTo>
                  <a:pt x="15154301" y="699617"/>
                </a:lnTo>
                <a:lnTo>
                  <a:pt x="15138578" y="743686"/>
                </a:lnTo>
                <a:lnTo>
                  <a:pt x="15126411" y="789749"/>
                </a:lnTo>
                <a:lnTo>
                  <a:pt x="15118410" y="830834"/>
                </a:lnTo>
                <a:lnTo>
                  <a:pt x="15112543" y="872667"/>
                </a:lnTo>
                <a:lnTo>
                  <a:pt x="15108390" y="914857"/>
                </a:lnTo>
                <a:lnTo>
                  <a:pt x="15105558" y="956983"/>
                </a:lnTo>
                <a:lnTo>
                  <a:pt x="15092401" y="933157"/>
                </a:lnTo>
                <a:lnTo>
                  <a:pt x="15076589" y="910793"/>
                </a:lnTo>
                <a:lnTo>
                  <a:pt x="15064321" y="897331"/>
                </a:lnTo>
                <a:lnTo>
                  <a:pt x="15057781" y="890143"/>
                </a:lnTo>
                <a:lnTo>
                  <a:pt x="15035645" y="871524"/>
                </a:lnTo>
                <a:lnTo>
                  <a:pt x="14992388" y="848258"/>
                </a:lnTo>
                <a:lnTo>
                  <a:pt x="14942566" y="835329"/>
                </a:lnTo>
                <a:lnTo>
                  <a:pt x="14888845" y="832180"/>
                </a:lnTo>
                <a:lnTo>
                  <a:pt x="14833854" y="838327"/>
                </a:lnTo>
                <a:lnTo>
                  <a:pt x="14780781" y="852932"/>
                </a:lnTo>
                <a:lnTo>
                  <a:pt x="14731733" y="874979"/>
                </a:lnTo>
                <a:lnTo>
                  <a:pt x="14689125" y="903592"/>
                </a:lnTo>
                <a:lnTo>
                  <a:pt x="14655368" y="937920"/>
                </a:lnTo>
                <a:lnTo>
                  <a:pt x="14632369" y="975131"/>
                </a:lnTo>
                <a:lnTo>
                  <a:pt x="14618615" y="1014590"/>
                </a:lnTo>
                <a:lnTo>
                  <a:pt x="14613433" y="1055992"/>
                </a:lnTo>
                <a:lnTo>
                  <a:pt x="14616189" y="1098994"/>
                </a:lnTo>
                <a:lnTo>
                  <a:pt x="14626209" y="1143266"/>
                </a:lnTo>
                <a:lnTo>
                  <a:pt x="14642859" y="1188466"/>
                </a:lnTo>
                <a:lnTo>
                  <a:pt x="14665478" y="1234274"/>
                </a:lnTo>
                <a:lnTo>
                  <a:pt x="14693392" y="1280363"/>
                </a:lnTo>
                <a:lnTo>
                  <a:pt x="14725206" y="1325524"/>
                </a:lnTo>
                <a:lnTo>
                  <a:pt x="14760448" y="1370215"/>
                </a:lnTo>
                <a:lnTo>
                  <a:pt x="14798193" y="1414043"/>
                </a:lnTo>
                <a:lnTo>
                  <a:pt x="14837499" y="1456639"/>
                </a:lnTo>
                <a:lnTo>
                  <a:pt x="14877428" y="1497609"/>
                </a:lnTo>
                <a:lnTo>
                  <a:pt x="14917039" y="1536573"/>
                </a:lnTo>
                <a:lnTo>
                  <a:pt x="14955381" y="1573161"/>
                </a:lnTo>
                <a:lnTo>
                  <a:pt x="15053450" y="1664766"/>
                </a:lnTo>
                <a:lnTo>
                  <a:pt x="15077351" y="1687969"/>
                </a:lnTo>
                <a:lnTo>
                  <a:pt x="15100034" y="1713674"/>
                </a:lnTo>
                <a:lnTo>
                  <a:pt x="15170176" y="1798281"/>
                </a:lnTo>
                <a:lnTo>
                  <a:pt x="15208149" y="1841512"/>
                </a:lnTo>
                <a:lnTo>
                  <a:pt x="15241727" y="1874875"/>
                </a:lnTo>
                <a:lnTo>
                  <a:pt x="15283434" y="1898243"/>
                </a:lnTo>
                <a:lnTo>
                  <a:pt x="15291410" y="1898243"/>
                </a:lnTo>
                <a:lnTo>
                  <a:pt x="15329256" y="1873821"/>
                </a:lnTo>
                <a:lnTo>
                  <a:pt x="15350909" y="1834908"/>
                </a:lnTo>
                <a:lnTo>
                  <a:pt x="15355392" y="1824456"/>
                </a:lnTo>
                <a:lnTo>
                  <a:pt x="15370696" y="1788883"/>
                </a:lnTo>
                <a:lnTo>
                  <a:pt x="15392019" y="1733054"/>
                </a:lnTo>
                <a:lnTo>
                  <a:pt x="15413711" y="1671891"/>
                </a:lnTo>
                <a:lnTo>
                  <a:pt x="15434628" y="1609813"/>
                </a:lnTo>
                <a:lnTo>
                  <a:pt x="15453576" y="1551292"/>
                </a:lnTo>
                <a:lnTo>
                  <a:pt x="15469413" y="1500759"/>
                </a:lnTo>
                <a:lnTo>
                  <a:pt x="15480970" y="1462659"/>
                </a:lnTo>
                <a:lnTo>
                  <a:pt x="15499563" y="1397660"/>
                </a:lnTo>
                <a:lnTo>
                  <a:pt x="15513304" y="1352638"/>
                </a:lnTo>
                <a:lnTo>
                  <a:pt x="15527884" y="1306525"/>
                </a:lnTo>
                <a:lnTo>
                  <a:pt x="15542883" y="1259459"/>
                </a:lnTo>
                <a:lnTo>
                  <a:pt x="15557881" y="1211592"/>
                </a:lnTo>
                <a:lnTo>
                  <a:pt x="15572461" y="1163053"/>
                </a:lnTo>
                <a:lnTo>
                  <a:pt x="15586202" y="1113993"/>
                </a:lnTo>
                <a:lnTo>
                  <a:pt x="15598699" y="1064564"/>
                </a:lnTo>
                <a:lnTo>
                  <a:pt x="15609926" y="1013066"/>
                </a:lnTo>
                <a:lnTo>
                  <a:pt x="15618930" y="961517"/>
                </a:lnTo>
                <a:lnTo>
                  <a:pt x="15625306" y="910069"/>
                </a:lnTo>
                <a:lnTo>
                  <a:pt x="15628595" y="858913"/>
                </a:lnTo>
                <a:close/>
              </a:path>
              <a:path w="16815435" h="8477885">
                <a:moveTo>
                  <a:pt x="16518103" y="1292656"/>
                </a:moveTo>
                <a:lnTo>
                  <a:pt x="16510127" y="1223111"/>
                </a:lnTo>
                <a:lnTo>
                  <a:pt x="16492741" y="1180604"/>
                </a:lnTo>
                <a:lnTo>
                  <a:pt x="16453701" y="1138339"/>
                </a:lnTo>
                <a:lnTo>
                  <a:pt x="16453701" y="1287119"/>
                </a:lnTo>
                <a:lnTo>
                  <a:pt x="16448507" y="1313561"/>
                </a:lnTo>
                <a:lnTo>
                  <a:pt x="16420630" y="1393710"/>
                </a:lnTo>
                <a:lnTo>
                  <a:pt x="16399726" y="1443748"/>
                </a:lnTo>
                <a:lnTo>
                  <a:pt x="16375482" y="1497774"/>
                </a:lnTo>
                <a:lnTo>
                  <a:pt x="16348469" y="1554619"/>
                </a:lnTo>
                <a:lnTo>
                  <a:pt x="16319907" y="1611795"/>
                </a:lnTo>
                <a:lnTo>
                  <a:pt x="16290557" y="1667687"/>
                </a:lnTo>
                <a:lnTo>
                  <a:pt x="16266795" y="1710664"/>
                </a:lnTo>
                <a:lnTo>
                  <a:pt x="16243554" y="1750529"/>
                </a:lnTo>
                <a:lnTo>
                  <a:pt x="16221113" y="1786483"/>
                </a:lnTo>
                <a:lnTo>
                  <a:pt x="16194735" y="1824837"/>
                </a:lnTo>
                <a:lnTo>
                  <a:pt x="16180765" y="1842909"/>
                </a:lnTo>
                <a:lnTo>
                  <a:pt x="16153041" y="1801393"/>
                </a:lnTo>
                <a:lnTo>
                  <a:pt x="16126409" y="1758911"/>
                </a:lnTo>
                <a:lnTo>
                  <a:pt x="16098736" y="1716760"/>
                </a:lnTo>
                <a:lnTo>
                  <a:pt x="16067901" y="1676298"/>
                </a:lnTo>
                <a:lnTo>
                  <a:pt x="16042539" y="1648244"/>
                </a:lnTo>
                <a:lnTo>
                  <a:pt x="16011589" y="1615655"/>
                </a:lnTo>
                <a:lnTo>
                  <a:pt x="15977438" y="1579308"/>
                </a:lnTo>
                <a:lnTo>
                  <a:pt x="15942463" y="1539989"/>
                </a:lnTo>
                <a:lnTo>
                  <a:pt x="15909062" y="1498485"/>
                </a:lnTo>
                <a:lnTo>
                  <a:pt x="15879610" y="1455585"/>
                </a:lnTo>
                <a:lnTo>
                  <a:pt x="15859468" y="1418755"/>
                </a:lnTo>
                <a:lnTo>
                  <a:pt x="15845879" y="1382344"/>
                </a:lnTo>
                <a:lnTo>
                  <a:pt x="15841485" y="1346733"/>
                </a:lnTo>
                <a:lnTo>
                  <a:pt x="15848940" y="1312329"/>
                </a:lnTo>
                <a:lnTo>
                  <a:pt x="15875356" y="1272971"/>
                </a:lnTo>
                <a:lnTo>
                  <a:pt x="15911411" y="1249756"/>
                </a:lnTo>
                <a:lnTo>
                  <a:pt x="15953054" y="1242009"/>
                </a:lnTo>
                <a:lnTo>
                  <a:pt x="15996234" y="1249070"/>
                </a:lnTo>
                <a:lnTo>
                  <a:pt x="16036887" y="1270279"/>
                </a:lnTo>
                <a:lnTo>
                  <a:pt x="16070974" y="1304950"/>
                </a:lnTo>
                <a:lnTo>
                  <a:pt x="16078327" y="1332001"/>
                </a:lnTo>
                <a:lnTo>
                  <a:pt x="16081032" y="1345768"/>
                </a:lnTo>
                <a:lnTo>
                  <a:pt x="16095701" y="1391412"/>
                </a:lnTo>
                <a:lnTo>
                  <a:pt x="16113290" y="1410081"/>
                </a:lnTo>
                <a:lnTo>
                  <a:pt x="16113290" y="1412544"/>
                </a:lnTo>
                <a:lnTo>
                  <a:pt x="16115780" y="1425067"/>
                </a:lnTo>
                <a:lnTo>
                  <a:pt x="16122574" y="1435214"/>
                </a:lnTo>
                <a:lnTo>
                  <a:pt x="16132696" y="1442021"/>
                </a:lnTo>
                <a:lnTo>
                  <a:pt x="16145193" y="1444510"/>
                </a:lnTo>
                <a:lnTo>
                  <a:pt x="16157677" y="1442021"/>
                </a:lnTo>
                <a:lnTo>
                  <a:pt x="16167811" y="1435214"/>
                </a:lnTo>
                <a:lnTo>
                  <a:pt x="16174606" y="1425067"/>
                </a:lnTo>
                <a:lnTo>
                  <a:pt x="16177082" y="1412544"/>
                </a:lnTo>
                <a:lnTo>
                  <a:pt x="16179051" y="1396136"/>
                </a:lnTo>
                <a:lnTo>
                  <a:pt x="16184601" y="1377657"/>
                </a:lnTo>
                <a:lnTo>
                  <a:pt x="16193123" y="1357553"/>
                </a:lnTo>
                <a:lnTo>
                  <a:pt x="16204070" y="1336306"/>
                </a:lnTo>
                <a:lnTo>
                  <a:pt x="16214154" y="1320330"/>
                </a:lnTo>
                <a:lnTo>
                  <a:pt x="16226892" y="1300137"/>
                </a:lnTo>
                <a:lnTo>
                  <a:pt x="16254210" y="1264996"/>
                </a:lnTo>
                <a:lnTo>
                  <a:pt x="16284969" y="1233081"/>
                </a:lnTo>
                <a:lnTo>
                  <a:pt x="16318154" y="1206588"/>
                </a:lnTo>
                <a:lnTo>
                  <a:pt x="16378035" y="1180604"/>
                </a:lnTo>
                <a:lnTo>
                  <a:pt x="16406038" y="1183589"/>
                </a:lnTo>
                <a:lnTo>
                  <a:pt x="16442322" y="1220038"/>
                </a:lnTo>
                <a:lnTo>
                  <a:pt x="16453434" y="1265986"/>
                </a:lnTo>
                <a:lnTo>
                  <a:pt x="16453701" y="1287119"/>
                </a:lnTo>
                <a:lnTo>
                  <a:pt x="16453701" y="1138339"/>
                </a:lnTo>
                <a:lnTo>
                  <a:pt x="16445230" y="1131214"/>
                </a:lnTo>
                <a:lnTo>
                  <a:pt x="16406940" y="1117625"/>
                </a:lnTo>
                <a:lnTo>
                  <a:pt x="16366312" y="1118108"/>
                </a:lnTo>
                <a:lnTo>
                  <a:pt x="16324491" y="1131087"/>
                </a:lnTo>
                <a:lnTo>
                  <a:pt x="16282581" y="1154938"/>
                </a:lnTo>
                <a:lnTo>
                  <a:pt x="16243834" y="1186103"/>
                </a:lnTo>
                <a:lnTo>
                  <a:pt x="16207677" y="1223492"/>
                </a:lnTo>
                <a:lnTo>
                  <a:pt x="16175533" y="1264564"/>
                </a:lnTo>
                <a:lnTo>
                  <a:pt x="16148863" y="1306804"/>
                </a:lnTo>
                <a:lnTo>
                  <a:pt x="16143961" y="1316024"/>
                </a:lnTo>
                <a:lnTo>
                  <a:pt x="16141510" y="1320330"/>
                </a:lnTo>
                <a:lnTo>
                  <a:pt x="16129000" y="1278826"/>
                </a:lnTo>
                <a:lnTo>
                  <a:pt x="16099574" y="1242009"/>
                </a:lnTo>
                <a:lnTo>
                  <a:pt x="16060204" y="1209814"/>
                </a:lnTo>
                <a:lnTo>
                  <a:pt x="16023539" y="1191742"/>
                </a:lnTo>
                <a:lnTo>
                  <a:pt x="15985122" y="1181404"/>
                </a:lnTo>
                <a:lnTo>
                  <a:pt x="15946235" y="1178915"/>
                </a:lnTo>
                <a:lnTo>
                  <a:pt x="15908173" y="1184402"/>
                </a:lnTo>
                <a:lnTo>
                  <a:pt x="15872232" y="1197965"/>
                </a:lnTo>
                <a:lnTo>
                  <a:pt x="15839707" y="1219733"/>
                </a:lnTo>
                <a:lnTo>
                  <a:pt x="15811894" y="1249819"/>
                </a:lnTo>
                <a:lnTo>
                  <a:pt x="15790063" y="1288351"/>
                </a:lnTo>
                <a:lnTo>
                  <a:pt x="15778188" y="1336814"/>
                </a:lnTo>
                <a:lnTo>
                  <a:pt x="15781554" y="1387411"/>
                </a:lnTo>
                <a:lnTo>
                  <a:pt x="15797911" y="1439049"/>
                </a:lnTo>
                <a:lnTo>
                  <a:pt x="15825026" y="1490624"/>
                </a:lnTo>
                <a:lnTo>
                  <a:pt x="15855442" y="1535023"/>
                </a:lnTo>
                <a:lnTo>
                  <a:pt x="15889872" y="1577924"/>
                </a:lnTo>
                <a:lnTo>
                  <a:pt x="15925915" y="1618576"/>
                </a:lnTo>
                <a:lnTo>
                  <a:pt x="15961144" y="1656207"/>
                </a:lnTo>
                <a:lnTo>
                  <a:pt x="15993123" y="1690052"/>
                </a:lnTo>
                <a:lnTo>
                  <a:pt x="16019450" y="1719326"/>
                </a:lnTo>
                <a:lnTo>
                  <a:pt x="16051391" y="1761375"/>
                </a:lnTo>
                <a:lnTo>
                  <a:pt x="16079940" y="1805330"/>
                </a:lnTo>
                <a:lnTo>
                  <a:pt x="16107690" y="1849615"/>
                </a:lnTo>
                <a:lnTo>
                  <a:pt x="16137217" y="1892706"/>
                </a:lnTo>
                <a:lnTo>
                  <a:pt x="16138424" y="1896948"/>
                </a:lnTo>
                <a:lnTo>
                  <a:pt x="16141510" y="1904390"/>
                </a:lnTo>
                <a:lnTo>
                  <a:pt x="16143961" y="1907463"/>
                </a:lnTo>
                <a:lnTo>
                  <a:pt x="16148863" y="1914220"/>
                </a:lnTo>
                <a:lnTo>
                  <a:pt x="16154997" y="1919135"/>
                </a:lnTo>
                <a:lnTo>
                  <a:pt x="16161754" y="1921598"/>
                </a:lnTo>
                <a:lnTo>
                  <a:pt x="16168764" y="1923516"/>
                </a:lnTo>
                <a:lnTo>
                  <a:pt x="16176930" y="1923986"/>
                </a:lnTo>
                <a:lnTo>
                  <a:pt x="16186239" y="1922030"/>
                </a:lnTo>
                <a:lnTo>
                  <a:pt x="16196704" y="1916684"/>
                </a:lnTo>
                <a:lnTo>
                  <a:pt x="16218688" y="1896948"/>
                </a:lnTo>
                <a:lnTo>
                  <a:pt x="16245167" y="1864880"/>
                </a:lnTo>
                <a:lnTo>
                  <a:pt x="16260534" y="1842909"/>
                </a:lnTo>
                <a:lnTo>
                  <a:pt x="16274847" y="1822450"/>
                </a:lnTo>
                <a:lnTo>
                  <a:pt x="16306495" y="1771586"/>
                </a:lnTo>
                <a:lnTo>
                  <a:pt x="16335375" y="1720913"/>
                </a:lnTo>
                <a:lnTo>
                  <a:pt x="16364484" y="1666595"/>
                </a:lnTo>
                <a:lnTo>
                  <a:pt x="16393084" y="1610233"/>
                </a:lnTo>
                <a:lnTo>
                  <a:pt x="16420465" y="1553425"/>
                </a:lnTo>
                <a:lnTo>
                  <a:pt x="16445776" y="1497990"/>
                </a:lnTo>
                <a:lnTo>
                  <a:pt x="16468611" y="1444866"/>
                </a:lnTo>
                <a:lnTo>
                  <a:pt x="16487928" y="1396301"/>
                </a:lnTo>
                <a:lnTo>
                  <a:pt x="16503104" y="1353680"/>
                </a:lnTo>
                <a:lnTo>
                  <a:pt x="16513404" y="1318602"/>
                </a:lnTo>
                <a:lnTo>
                  <a:pt x="16518103" y="1292656"/>
                </a:lnTo>
                <a:close/>
              </a:path>
              <a:path w="16815435" h="8477885">
                <a:moveTo>
                  <a:pt x="16814826" y="395795"/>
                </a:moveTo>
                <a:lnTo>
                  <a:pt x="16799725" y="343928"/>
                </a:lnTo>
                <a:lnTo>
                  <a:pt x="16755961" y="300062"/>
                </a:lnTo>
                <a:lnTo>
                  <a:pt x="16751122" y="298183"/>
                </a:lnTo>
                <a:lnTo>
                  <a:pt x="16751122" y="404977"/>
                </a:lnTo>
                <a:lnTo>
                  <a:pt x="16750564" y="422719"/>
                </a:lnTo>
                <a:lnTo>
                  <a:pt x="16738588" y="472998"/>
                </a:lnTo>
                <a:lnTo>
                  <a:pt x="16715448" y="516928"/>
                </a:lnTo>
                <a:lnTo>
                  <a:pt x="16683800" y="556031"/>
                </a:lnTo>
                <a:lnTo>
                  <a:pt x="16646297" y="591781"/>
                </a:lnTo>
                <a:lnTo>
                  <a:pt x="16607016" y="623531"/>
                </a:lnTo>
                <a:lnTo>
                  <a:pt x="16565791" y="652106"/>
                </a:lnTo>
                <a:lnTo>
                  <a:pt x="16522954" y="678497"/>
                </a:lnTo>
                <a:lnTo>
                  <a:pt x="16478847" y="703681"/>
                </a:lnTo>
                <a:lnTo>
                  <a:pt x="16436505" y="726655"/>
                </a:lnTo>
                <a:lnTo>
                  <a:pt x="16393617" y="749160"/>
                </a:lnTo>
                <a:lnTo>
                  <a:pt x="16350260" y="771067"/>
                </a:lnTo>
                <a:lnTo>
                  <a:pt x="16306495" y="792264"/>
                </a:lnTo>
                <a:lnTo>
                  <a:pt x="16262388" y="812673"/>
                </a:lnTo>
                <a:lnTo>
                  <a:pt x="16218002" y="832154"/>
                </a:lnTo>
                <a:lnTo>
                  <a:pt x="16173399" y="850620"/>
                </a:lnTo>
                <a:lnTo>
                  <a:pt x="16035173" y="904570"/>
                </a:lnTo>
                <a:lnTo>
                  <a:pt x="15989402" y="923709"/>
                </a:lnTo>
                <a:lnTo>
                  <a:pt x="15944545" y="944283"/>
                </a:lnTo>
                <a:lnTo>
                  <a:pt x="15901073" y="966812"/>
                </a:lnTo>
                <a:lnTo>
                  <a:pt x="15902305" y="959434"/>
                </a:lnTo>
                <a:lnTo>
                  <a:pt x="15902915" y="957592"/>
                </a:lnTo>
                <a:lnTo>
                  <a:pt x="15905950" y="919124"/>
                </a:lnTo>
                <a:lnTo>
                  <a:pt x="15908820" y="880440"/>
                </a:lnTo>
                <a:lnTo>
                  <a:pt x="15911805" y="841743"/>
                </a:lnTo>
                <a:lnTo>
                  <a:pt x="15915183" y="803275"/>
                </a:lnTo>
                <a:lnTo>
                  <a:pt x="15918688" y="755980"/>
                </a:lnTo>
                <a:lnTo>
                  <a:pt x="15921139" y="706132"/>
                </a:lnTo>
                <a:lnTo>
                  <a:pt x="15922968" y="657085"/>
                </a:lnTo>
                <a:lnTo>
                  <a:pt x="15925000" y="600938"/>
                </a:lnTo>
                <a:lnTo>
                  <a:pt x="15927451" y="546658"/>
                </a:lnTo>
                <a:lnTo>
                  <a:pt x="15930956" y="491998"/>
                </a:lnTo>
                <a:lnTo>
                  <a:pt x="15936036" y="437476"/>
                </a:lnTo>
                <a:lnTo>
                  <a:pt x="15942818" y="386448"/>
                </a:lnTo>
                <a:lnTo>
                  <a:pt x="15951950" y="336473"/>
                </a:lnTo>
                <a:lnTo>
                  <a:pt x="15964002" y="288074"/>
                </a:lnTo>
                <a:lnTo>
                  <a:pt x="15979534" y="241782"/>
                </a:lnTo>
                <a:lnTo>
                  <a:pt x="15999105" y="198132"/>
                </a:lnTo>
                <a:lnTo>
                  <a:pt x="16023260" y="157645"/>
                </a:lnTo>
                <a:lnTo>
                  <a:pt x="16052572" y="120853"/>
                </a:lnTo>
                <a:lnTo>
                  <a:pt x="16086316" y="92430"/>
                </a:lnTo>
                <a:lnTo>
                  <a:pt x="16124085" y="74168"/>
                </a:lnTo>
                <a:lnTo>
                  <a:pt x="16163887" y="65760"/>
                </a:lnTo>
                <a:lnTo>
                  <a:pt x="16203752" y="66916"/>
                </a:lnTo>
                <a:lnTo>
                  <a:pt x="16241687" y="77304"/>
                </a:lnTo>
                <a:lnTo>
                  <a:pt x="16275736" y="96621"/>
                </a:lnTo>
                <a:lnTo>
                  <a:pt x="16303917" y="124561"/>
                </a:lnTo>
                <a:lnTo>
                  <a:pt x="16324225" y="160820"/>
                </a:lnTo>
                <a:lnTo>
                  <a:pt x="16334715" y="205079"/>
                </a:lnTo>
                <a:lnTo>
                  <a:pt x="16337064" y="245694"/>
                </a:lnTo>
                <a:lnTo>
                  <a:pt x="16335553" y="289306"/>
                </a:lnTo>
                <a:lnTo>
                  <a:pt x="16328416" y="331990"/>
                </a:lnTo>
                <a:lnTo>
                  <a:pt x="16313861" y="369836"/>
                </a:lnTo>
                <a:lnTo>
                  <a:pt x="16282035" y="411949"/>
                </a:lnTo>
                <a:lnTo>
                  <a:pt x="16270923" y="427024"/>
                </a:lnTo>
                <a:lnTo>
                  <a:pt x="16261423" y="442315"/>
                </a:lnTo>
                <a:lnTo>
                  <a:pt x="16254286" y="457682"/>
                </a:lnTo>
                <a:lnTo>
                  <a:pt x="16249790" y="472922"/>
                </a:lnTo>
                <a:lnTo>
                  <a:pt x="16248228" y="487883"/>
                </a:lnTo>
                <a:lnTo>
                  <a:pt x="16249231" y="495909"/>
                </a:lnTo>
                <a:lnTo>
                  <a:pt x="16282010" y="522566"/>
                </a:lnTo>
                <a:lnTo>
                  <a:pt x="16294151" y="520928"/>
                </a:lnTo>
                <a:lnTo>
                  <a:pt x="16304806" y="514921"/>
                </a:lnTo>
                <a:lnTo>
                  <a:pt x="16312630" y="505104"/>
                </a:lnTo>
                <a:lnTo>
                  <a:pt x="16325914" y="485902"/>
                </a:lnTo>
                <a:lnTo>
                  <a:pt x="16345751" y="466369"/>
                </a:lnTo>
                <a:lnTo>
                  <a:pt x="16400958" y="427634"/>
                </a:lnTo>
                <a:lnTo>
                  <a:pt x="16444646" y="403898"/>
                </a:lnTo>
                <a:lnTo>
                  <a:pt x="16492030" y="382790"/>
                </a:lnTo>
                <a:lnTo>
                  <a:pt x="16541166" y="365302"/>
                </a:lnTo>
                <a:lnTo>
                  <a:pt x="16554349" y="361848"/>
                </a:lnTo>
                <a:lnTo>
                  <a:pt x="16590163" y="352463"/>
                </a:lnTo>
                <a:lnTo>
                  <a:pt x="16637089" y="345249"/>
                </a:lnTo>
                <a:lnTo>
                  <a:pt x="16667366" y="343928"/>
                </a:lnTo>
                <a:lnTo>
                  <a:pt x="16694823" y="346252"/>
                </a:lnTo>
                <a:lnTo>
                  <a:pt x="16736454" y="366153"/>
                </a:lnTo>
                <a:lnTo>
                  <a:pt x="16751122" y="404977"/>
                </a:lnTo>
                <a:lnTo>
                  <a:pt x="16751122" y="298183"/>
                </a:lnTo>
                <a:lnTo>
                  <a:pt x="16720579" y="286232"/>
                </a:lnTo>
                <a:lnTo>
                  <a:pt x="16678885" y="279768"/>
                </a:lnTo>
                <a:lnTo>
                  <a:pt x="16632187" y="280695"/>
                </a:lnTo>
                <a:lnTo>
                  <a:pt x="16583825" y="287782"/>
                </a:lnTo>
                <a:lnTo>
                  <a:pt x="16533330" y="300316"/>
                </a:lnTo>
                <a:lnTo>
                  <a:pt x="16482441" y="317436"/>
                </a:lnTo>
                <a:lnTo>
                  <a:pt x="16432835" y="338239"/>
                </a:lnTo>
                <a:lnTo>
                  <a:pt x="16386239" y="361848"/>
                </a:lnTo>
                <a:lnTo>
                  <a:pt x="16395573" y="321424"/>
                </a:lnTo>
                <a:lnTo>
                  <a:pt x="16400183" y="279158"/>
                </a:lnTo>
                <a:lnTo>
                  <a:pt x="16400895" y="237350"/>
                </a:lnTo>
                <a:lnTo>
                  <a:pt x="16398494" y="198310"/>
                </a:lnTo>
                <a:lnTo>
                  <a:pt x="16390036" y="154178"/>
                </a:lnTo>
                <a:lnTo>
                  <a:pt x="16374606" y="115252"/>
                </a:lnTo>
                <a:lnTo>
                  <a:pt x="16353117" y="81699"/>
                </a:lnTo>
                <a:lnTo>
                  <a:pt x="16326473" y="53657"/>
                </a:lnTo>
                <a:lnTo>
                  <a:pt x="16295599" y="31305"/>
                </a:lnTo>
                <a:lnTo>
                  <a:pt x="16224771" y="4318"/>
                </a:lnTo>
                <a:lnTo>
                  <a:pt x="16186646" y="0"/>
                </a:lnTo>
                <a:lnTo>
                  <a:pt x="16147923" y="2006"/>
                </a:lnTo>
                <a:lnTo>
                  <a:pt x="16109518" y="10502"/>
                </a:lnTo>
                <a:lnTo>
                  <a:pt x="16072358" y="25666"/>
                </a:lnTo>
                <a:lnTo>
                  <a:pt x="16037319" y="47637"/>
                </a:lnTo>
                <a:lnTo>
                  <a:pt x="16005340" y="76581"/>
                </a:lnTo>
                <a:lnTo>
                  <a:pt x="15974200" y="115087"/>
                </a:lnTo>
                <a:lnTo>
                  <a:pt x="15947936" y="157149"/>
                </a:lnTo>
                <a:lnTo>
                  <a:pt x="15926143" y="202311"/>
                </a:lnTo>
                <a:lnTo>
                  <a:pt x="15908389" y="250139"/>
                </a:lnTo>
                <a:lnTo>
                  <a:pt x="15894279" y="300062"/>
                </a:lnTo>
                <a:lnTo>
                  <a:pt x="15883293" y="352018"/>
                </a:lnTo>
                <a:lnTo>
                  <a:pt x="15875470" y="402348"/>
                </a:lnTo>
                <a:lnTo>
                  <a:pt x="15869717" y="453478"/>
                </a:lnTo>
                <a:lnTo>
                  <a:pt x="15865590" y="504964"/>
                </a:lnTo>
                <a:lnTo>
                  <a:pt x="15862681" y="556031"/>
                </a:lnTo>
                <a:lnTo>
                  <a:pt x="15860522" y="606552"/>
                </a:lnTo>
                <a:lnTo>
                  <a:pt x="15858846" y="652106"/>
                </a:lnTo>
                <a:lnTo>
                  <a:pt x="15856687" y="706132"/>
                </a:lnTo>
                <a:lnTo>
                  <a:pt x="15854236" y="752182"/>
                </a:lnTo>
                <a:lnTo>
                  <a:pt x="15850781" y="796518"/>
                </a:lnTo>
                <a:lnTo>
                  <a:pt x="15847403" y="835329"/>
                </a:lnTo>
                <a:lnTo>
                  <a:pt x="15844419" y="874204"/>
                </a:lnTo>
                <a:lnTo>
                  <a:pt x="15841548" y="912964"/>
                </a:lnTo>
                <a:lnTo>
                  <a:pt x="15838513" y="951445"/>
                </a:lnTo>
                <a:lnTo>
                  <a:pt x="15833852" y="968997"/>
                </a:lnTo>
                <a:lnTo>
                  <a:pt x="15831769" y="976655"/>
                </a:lnTo>
                <a:lnTo>
                  <a:pt x="15829712" y="985278"/>
                </a:lnTo>
                <a:lnTo>
                  <a:pt x="15828239" y="993559"/>
                </a:lnTo>
                <a:lnTo>
                  <a:pt x="15827451" y="1001382"/>
                </a:lnTo>
                <a:lnTo>
                  <a:pt x="15827477" y="1008621"/>
                </a:lnTo>
                <a:lnTo>
                  <a:pt x="15845257" y="1043940"/>
                </a:lnTo>
                <a:lnTo>
                  <a:pt x="15867342" y="1050429"/>
                </a:lnTo>
                <a:lnTo>
                  <a:pt x="15878785" y="1048651"/>
                </a:lnTo>
                <a:lnTo>
                  <a:pt x="15891256" y="1044511"/>
                </a:lnTo>
                <a:lnTo>
                  <a:pt x="15902356" y="1039787"/>
                </a:lnTo>
                <a:lnTo>
                  <a:pt x="15909659" y="1036281"/>
                </a:lnTo>
                <a:lnTo>
                  <a:pt x="15954947" y="1011072"/>
                </a:lnTo>
                <a:lnTo>
                  <a:pt x="16002102" y="988466"/>
                </a:lnTo>
                <a:lnTo>
                  <a:pt x="16050502" y="967816"/>
                </a:lnTo>
                <a:lnTo>
                  <a:pt x="16053029" y="966812"/>
                </a:lnTo>
                <a:lnTo>
                  <a:pt x="16099574" y="948436"/>
                </a:lnTo>
                <a:lnTo>
                  <a:pt x="16197326" y="910869"/>
                </a:lnTo>
                <a:lnTo>
                  <a:pt x="16242741" y="892098"/>
                </a:lnTo>
                <a:lnTo>
                  <a:pt x="16288017" y="872261"/>
                </a:lnTo>
                <a:lnTo>
                  <a:pt x="16333077" y="851433"/>
                </a:lnTo>
                <a:lnTo>
                  <a:pt x="16377819" y="829767"/>
                </a:lnTo>
                <a:lnTo>
                  <a:pt x="16422192" y="807377"/>
                </a:lnTo>
                <a:lnTo>
                  <a:pt x="16466122" y="784364"/>
                </a:lnTo>
                <a:lnTo>
                  <a:pt x="16509518" y="760857"/>
                </a:lnTo>
                <a:lnTo>
                  <a:pt x="16556381" y="734098"/>
                </a:lnTo>
                <a:lnTo>
                  <a:pt x="16601974" y="705827"/>
                </a:lnTo>
                <a:lnTo>
                  <a:pt x="16645966" y="675259"/>
                </a:lnTo>
                <a:lnTo>
                  <a:pt x="16688003" y="641578"/>
                </a:lnTo>
                <a:lnTo>
                  <a:pt x="16725164" y="606552"/>
                </a:lnTo>
                <a:lnTo>
                  <a:pt x="16757739" y="568769"/>
                </a:lnTo>
                <a:lnTo>
                  <a:pt x="16784358" y="527418"/>
                </a:lnTo>
                <a:lnTo>
                  <a:pt x="16803688" y="481672"/>
                </a:lnTo>
                <a:lnTo>
                  <a:pt x="16814356" y="430707"/>
                </a:lnTo>
                <a:lnTo>
                  <a:pt x="16814826" y="395795"/>
                </a:lnTo>
                <a:close/>
              </a:path>
            </a:pathLst>
          </a:custGeom>
          <a:solidFill>
            <a:srgbClr val="000000"/>
          </a:solidFill>
        </p:spPr>
        <p:txBody>
          <a:bodyPr wrap="square" lIns="0" tIns="0" rIns="0" bIns="0" rtlCol="0"/>
          <a:lstStyle/>
          <a:p>
            <a:endParaRPr/>
          </a:p>
        </p:txBody>
      </p:sp>
      <p:sp>
        <p:nvSpPr>
          <p:cNvPr id="17" name="Text Box 13"/>
          <p:cNvSpPr txBox="1"/>
          <p:nvPr/>
        </p:nvSpPr>
        <p:spPr>
          <a:xfrm>
            <a:off x="203359" y="461684"/>
            <a:ext cx="18288000" cy="830997"/>
          </a:xfrm>
          <a:prstGeom prst="rect">
            <a:avLst/>
          </a:prstGeom>
          <a:noFill/>
        </p:spPr>
        <p:txBody>
          <a:bodyPr wrap="square" rtlCol="0">
            <a:spAutoFit/>
          </a:bodyPr>
          <a:lstStyle/>
          <a:p>
            <a:pPr algn="ctr"/>
            <a:r>
              <a:rPr lang="en-US" altLang="en-US" sz="4800" b="1" dirty="0" smtClean="0">
                <a:solidFill>
                  <a:schemeClr val="accent2">
                    <a:lumMod val="75000"/>
                  </a:schemeClr>
                </a:solidFill>
                <a:latin typeface="+mn-lt"/>
              </a:rPr>
              <a:t>III</a:t>
            </a:r>
            <a:r>
              <a:rPr lang="vi-VN"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Những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công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việc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chưa</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thực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hiện</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được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về</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Khách</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hàng</a:t>
            </a:r>
            <a:endParaRPr lang="vi-VN" altLang="en-US" sz="4800" b="1" dirty="0">
              <a:solidFill>
                <a:schemeClr val="accent2">
                  <a:lumMod val="75000"/>
                </a:schemeClr>
              </a:solidFill>
              <a:latin typeface="+mn-lt"/>
            </a:endParaRPr>
          </a:p>
        </p:txBody>
      </p:sp>
      <p:sp>
        <p:nvSpPr>
          <p:cNvPr id="23" name="TextBox 22"/>
          <p:cNvSpPr txBox="1"/>
          <p:nvPr/>
        </p:nvSpPr>
        <p:spPr>
          <a:xfrm>
            <a:off x="2743200" y="3086100"/>
            <a:ext cx="13716000" cy="1397819"/>
          </a:xfrm>
          <a:prstGeom prst="rect">
            <a:avLst/>
          </a:prstGeom>
          <a:noFill/>
        </p:spPr>
        <p:txBody>
          <a:bodyPr wrap="square" rtlCol="0">
            <a:spAutoFit/>
          </a:bodyPr>
          <a:lstStyle/>
          <a:p>
            <a:pPr marL="466725" marR="3810" indent="-457200">
              <a:lnSpc>
                <a:spcPct val="150000"/>
              </a:lnSpc>
              <a:spcBef>
                <a:spcPts val="71"/>
              </a:spcBef>
              <a:buFont typeface="Wingdings" panose="05000000000000000000" pitchFamily="2" charset="2"/>
              <a:buChar char="Ø"/>
              <a:tabLst>
                <a:tab pos="2492693" algn="l"/>
              </a:tabLst>
            </a:pPr>
            <a:r>
              <a:rPr lang="en-US" sz="2800" dirty="0" err="1" smtClean="0">
                <a:latin typeface="Times New Roman" panose="02020603050405020304" pitchFamily="18" charset="0"/>
                <a:cs typeface="Times New Roman" panose="02020603050405020304" pitchFamily="18" charset="0"/>
              </a:rPr>
              <a:t>Chát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trực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tuyến</a:t>
            </a:r>
            <a:r>
              <a:rPr lang="en-US" sz="2800" dirty="0" smtClean="0">
                <a:latin typeface="Times New Roman" panose="02020603050405020304" pitchFamily="18" charset="0"/>
                <a:cs typeface="Times New Roman" panose="02020603050405020304" pitchFamily="18" charset="0"/>
              </a:rPr>
              <a:t> </a:t>
            </a:r>
          </a:p>
          <a:p>
            <a:pPr marL="466725" marR="3810" indent="-457200">
              <a:lnSpc>
                <a:spcPct val="150000"/>
              </a:lnSpc>
              <a:spcBef>
                <a:spcPts val="71"/>
              </a:spcBef>
              <a:buFont typeface="Wingdings" panose="05000000000000000000" pitchFamily="2" charset="2"/>
              <a:buChar char="Ø"/>
              <a:tabLst>
                <a:tab pos="2492693" algn="l"/>
              </a:tabLst>
            </a:pPr>
            <a:r>
              <a:rPr lang="en-US" sz="2800" dirty="0" err="1" smtClean="0">
                <a:latin typeface="Times New Roman" panose="02020603050405020304" pitchFamily="18" charset="0"/>
                <a:cs typeface="Times New Roman" panose="02020603050405020304" pitchFamily="18" charset="0"/>
              </a:rPr>
              <a:t>Đánh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phẩm</a:t>
            </a:r>
            <a:endParaRPr lang="en-US" sz="2800" dirty="0" smtClean="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7"/>
          </p:nvPr>
        </p:nvSpPr>
        <p:spPr>
          <a:xfrm>
            <a:off x="13167361" y="9566915"/>
            <a:ext cx="4206240" cy="276860"/>
          </a:xfrm>
        </p:spPr>
        <p:txBody>
          <a:bodyPr/>
          <a:lstStyle/>
          <a:p>
            <a:fld id="{B6F15528-21DE-4FAA-801E-634DDDAF4B2B}" type="slidenum">
              <a:rPr lang="en-US" b="1" smtClean="0">
                <a:solidFill>
                  <a:schemeClr val="tx1"/>
                </a:solidFill>
              </a:rPr>
              <a:t>17</a:t>
            </a:fld>
            <a:r>
              <a:rPr lang="vi-VN" b="1" dirty="0">
                <a:solidFill>
                  <a:schemeClr val="tx1"/>
                </a:solidFill>
              </a:rPr>
              <a:t> /1</a:t>
            </a:r>
            <a:r>
              <a:rPr lang="en-US" b="1" dirty="0">
                <a:solidFill>
                  <a:schemeClr val="tx1"/>
                </a:solidFill>
              </a:rPr>
              <a:t>3</a:t>
            </a:r>
            <a:endParaRPr lang="en-US" altLang="vi-VN"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3400" y="1340796"/>
            <a:ext cx="18271432" cy="7822247"/>
            <a:chOff x="0" y="833650"/>
            <a:chExt cx="18271432" cy="7822247"/>
          </a:xfrm>
        </p:grpSpPr>
        <p:pic>
          <p:nvPicPr>
            <p:cNvPr id="4" name="object 4"/>
            <p:cNvPicPr/>
            <p:nvPr/>
          </p:nvPicPr>
          <p:blipFill>
            <a:blip r:embed="rId2" cstate="print"/>
            <a:stretch>
              <a:fillRect/>
            </a:stretch>
          </p:blipFill>
          <p:spPr>
            <a:xfrm>
              <a:off x="0" y="2337462"/>
              <a:ext cx="2985624" cy="2923480"/>
            </a:xfrm>
            <a:prstGeom prst="rect">
              <a:avLst/>
            </a:prstGeom>
          </p:spPr>
        </p:pic>
        <p:pic>
          <p:nvPicPr>
            <p:cNvPr id="5" name="object 5"/>
            <p:cNvPicPr/>
            <p:nvPr/>
          </p:nvPicPr>
          <p:blipFill>
            <a:blip r:embed="rId3" cstate="print"/>
            <a:stretch>
              <a:fillRect/>
            </a:stretch>
          </p:blipFill>
          <p:spPr>
            <a:xfrm>
              <a:off x="14929183" y="5337950"/>
              <a:ext cx="3342249" cy="3317947"/>
            </a:xfrm>
            <a:prstGeom prst="rect">
              <a:avLst/>
            </a:prstGeom>
          </p:spPr>
        </p:pic>
        <p:sp>
          <p:nvSpPr>
            <p:cNvPr id="6" name="object 6"/>
            <p:cNvSpPr/>
            <p:nvPr/>
          </p:nvSpPr>
          <p:spPr>
            <a:xfrm>
              <a:off x="1046711" y="833650"/>
              <a:ext cx="1666239" cy="2200910"/>
            </a:xfrm>
            <a:custGeom>
              <a:avLst/>
              <a:gdLst/>
              <a:ahLst/>
              <a:cxnLst/>
              <a:rect l="l" t="t" r="r" b="b"/>
              <a:pathLst>
                <a:path w="1666239" h="2200910">
                  <a:moveTo>
                    <a:pt x="121565" y="2190594"/>
                  </a:moveTo>
                  <a:lnTo>
                    <a:pt x="103021" y="2180336"/>
                  </a:lnTo>
                  <a:lnTo>
                    <a:pt x="97741" y="2154962"/>
                  </a:lnTo>
                  <a:lnTo>
                    <a:pt x="107475" y="2105800"/>
                  </a:lnTo>
                  <a:lnTo>
                    <a:pt x="113502" y="2063026"/>
                  </a:lnTo>
                  <a:lnTo>
                    <a:pt x="118516" y="2022901"/>
                  </a:lnTo>
                  <a:lnTo>
                    <a:pt x="125206" y="1981685"/>
                  </a:lnTo>
                  <a:lnTo>
                    <a:pt x="126845" y="1958578"/>
                  </a:lnTo>
                  <a:lnTo>
                    <a:pt x="121773" y="1940496"/>
                  </a:lnTo>
                  <a:lnTo>
                    <a:pt x="109991" y="1925764"/>
                  </a:lnTo>
                  <a:lnTo>
                    <a:pt x="91499" y="1912707"/>
                  </a:lnTo>
                  <a:lnTo>
                    <a:pt x="71492" y="1899339"/>
                  </a:lnTo>
                  <a:lnTo>
                    <a:pt x="52538" y="1883983"/>
                  </a:lnTo>
                  <a:lnTo>
                    <a:pt x="34442" y="1867304"/>
                  </a:lnTo>
                  <a:lnTo>
                    <a:pt x="17009" y="1849962"/>
                  </a:lnTo>
                  <a:lnTo>
                    <a:pt x="136" y="1823283"/>
                  </a:lnTo>
                  <a:lnTo>
                    <a:pt x="0" y="1797968"/>
                  </a:lnTo>
                  <a:lnTo>
                    <a:pt x="15546" y="1777562"/>
                  </a:lnTo>
                  <a:lnTo>
                    <a:pt x="71075" y="1761953"/>
                  </a:lnTo>
                  <a:lnTo>
                    <a:pt x="122092" y="1757136"/>
                  </a:lnTo>
                  <a:lnTo>
                    <a:pt x="147678" y="1756052"/>
                  </a:lnTo>
                  <a:lnTo>
                    <a:pt x="159551" y="1754260"/>
                  </a:lnTo>
                  <a:lnTo>
                    <a:pt x="167757" y="1749819"/>
                  </a:lnTo>
                  <a:lnTo>
                    <a:pt x="173310" y="1742261"/>
                  </a:lnTo>
                  <a:lnTo>
                    <a:pt x="177224" y="1731120"/>
                  </a:lnTo>
                  <a:lnTo>
                    <a:pt x="189116" y="1684846"/>
                  </a:lnTo>
                  <a:lnTo>
                    <a:pt x="201347" y="1638772"/>
                  </a:lnTo>
                  <a:lnTo>
                    <a:pt x="213958" y="1592897"/>
                  </a:lnTo>
                  <a:lnTo>
                    <a:pt x="226988" y="1547222"/>
                  </a:lnTo>
                  <a:lnTo>
                    <a:pt x="240478" y="1501746"/>
                  </a:lnTo>
                  <a:lnTo>
                    <a:pt x="270024" y="1468088"/>
                  </a:lnTo>
                  <a:lnTo>
                    <a:pt x="280948" y="1470438"/>
                  </a:lnTo>
                  <a:lnTo>
                    <a:pt x="292184" y="1476606"/>
                  </a:lnTo>
                  <a:lnTo>
                    <a:pt x="302327" y="1485267"/>
                  </a:lnTo>
                  <a:lnTo>
                    <a:pt x="309974" y="1495097"/>
                  </a:lnTo>
                  <a:lnTo>
                    <a:pt x="334636" y="1538312"/>
                  </a:lnTo>
                  <a:lnTo>
                    <a:pt x="285005" y="1538312"/>
                  </a:lnTo>
                  <a:lnTo>
                    <a:pt x="275434" y="1539559"/>
                  </a:lnTo>
                  <a:lnTo>
                    <a:pt x="234997" y="1691722"/>
                  </a:lnTo>
                  <a:lnTo>
                    <a:pt x="221335" y="1742754"/>
                  </a:lnTo>
                  <a:lnTo>
                    <a:pt x="418034" y="1742754"/>
                  </a:lnTo>
                  <a:lnTo>
                    <a:pt x="424166" y="1745358"/>
                  </a:lnTo>
                  <a:lnTo>
                    <a:pt x="436065" y="1745663"/>
                  </a:lnTo>
                  <a:lnTo>
                    <a:pt x="575453" y="1745663"/>
                  </a:lnTo>
                  <a:lnTo>
                    <a:pt x="590734" y="1750052"/>
                  </a:lnTo>
                  <a:lnTo>
                    <a:pt x="604343" y="1763843"/>
                  </a:lnTo>
                  <a:lnTo>
                    <a:pt x="599772" y="1789008"/>
                  </a:lnTo>
                  <a:lnTo>
                    <a:pt x="599124" y="1789709"/>
                  </a:lnTo>
                  <a:lnTo>
                    <a:pt x="528449" y="1789709"/>
                  </a:lnTo>
                  <a:lnTo>
                    <a:pt x="455307" y="1794696"/>
                  </a:lnTo>
                  <a:lnTo>
                    <a:pt x="366569" y="1794696"/>
                  </a:lnTo>
                  <a:lnTo>
                    <a:pt x="361159" y="1795111"/>
                  </a:lnTo>
                  <a:lnTo>
                    <a:pt x="293536" y="1796825"/>
                  </a:lnTo>
                  <a:lnTo>
                    <a:pt x="259686" y="1798208"/>
                  </a:lnTo>
                  <a:lnTo>
                    <a:pt x="225913" y="1800098"/>
                  </a:lnTo>
                  <a:lnTo>
                    <a:pt x="218006" y="1801760"/>
                  </a:lnTo>
                  <a:lnTo>
                    <a:pt x="212210" y="1807162"/>
                  </a:lnTo>
                  <a:lnTo>
                    <a:pt x="158914" y="1807162"/>
                  </a:lnTo>
                  <a:lnTo>
                    <a:pt x="62369" y="1815057"/>
                  </a:lnTo>
                  <a:lnTo>
                    <a:pt x="60288" y="1821290"/>
                  </a:lnTo>
                  <a:lnTo>
                    <a:pt x="140604" y="1886113"/>
                  </a:lnTo>
                  <a:lnTo>
                    <a:pt x="190950" y="1886113"/>
                  </a:lnTo>
                  <a:lnTo>
                    <a:pt x="188460" y="1897748"/>
                  </a:lnTo>
                  <a:lnTo>
                    <a:pt x="218618" y="1936834"/>
                  </a:lnTo>
                  <a:lnTo>
                    <a:pt x="254039" y="1965479"/>
                  </a:lnTo>
                  <a:lnTo>
                    <a:pt x="175560" y="1965479"/>
                  </a:lnTo>
                  <a:lnTo>
                    <a:pt x="167237" y="2043859"/>
                  </a:lnTo>
                  <a:lnTo>
                    <a:pt x="163153" y="2082056"/>
                  </a:lnTo>
                  <a:lnTo>
                    <a:pt x="158914" y="2121304"/>
                  </a:lnTo>
                  <a:lnTo>
                    <a:pt x="231207" y="2121304"/>
                  </a:lnTo>
                  <a:lnTo>
                    <a:pt x="218995" y="2132420"/>
                  </a:lnTo>
                  <a:lnTo>
                    <a:pt x="192667" y="2155560"/>
                  </a:lnTo>
                  <a:lnTo>
                    <a:pt x="165988" y="2178232"/>
                  </a:lnTo>
                  <a:lnTo>
                    <a:pt x="145259" y="2188854"/>
                  </a:lnTo>
                  <a:lnTo>
                    <a:pt x="121565" y="2190594"/>
                  </a:lnTo>
                  <a:close/>
                </a:path>
                <a:path w="1666239" h="2200910">
                  <a:moveTo>
                    <a:pt x="418034" y="1742754"/>
                  </a:moveTo>
                  <a:lnTo>
                    <a:pt x="366153" y="1742754"/>
                  </a:lnTo>
                  <a:lnTo>
                    <a:pt x="285005" y="1538312"/>
                  </a:lnTo>
                  <a:lnTo>
                    <a:pt x="334636" y="1538312"/>
                  </a:lnTo>
                  <a:lnTo>
                    <a:pt x="356136" y="1582645"/>
                  </a:lnTo>
                  <a:lnTo>
                    <a:pt x="374872" y="1628264"/>
                  </a:lnTo>
                  <a:lnTo>
                    <a:pt x="391032" y="1674900"/>
                  </a:lnTo>
                  <a:lnTo>
                    <a:pt x="404854" y="1722393"/>
                  </a:lnTo>
                  <a:lnTo>
                    <a:pt x="409263" y="1734152"/>
                  </a:lnTo>
                  <a:lnTo>
                    <a:pt x="415466" y="1741664"/>
                  </a:lnTo>
                  <a:lnTo>
                    <a:pt x="418034" y="1742754"/>
                  </a:lnTo>
                  <a:close/>
                </a:path>
                <a:path w="1666239" h="2200910">
                  <a:moveTo>
                    <a:pt x="575453" y="1745663"/>
                  </a:moveTo>
                  <a:lnTo>
                    <a:pt x="436065" y="1745663"/>
                  </a:lnTo>
                  <a:lnTo>
                    <a:pt x="464649" y="1744014"/>
                  </a:lnTo>
                  <a:lnTo>
                    <a:pt x="503688" y="1743378"/>
                  </a:lnTo>
                  <a:lnTo>
                    <a:pt x="543040" y="1743676"/>
                  </a:lnTo>
                  <a:lnTo>
                    <a:pt x="572560" y="1744832"/>
                  </a:lnTo>
                  <a:lnTo>
                    <a:pt x="575453" y="1745663"/>
                  </a:lnTo>
                  <a:close/>
                </a:path>
                <a:path w="1666239" h="2200910">
                  <a:moveTo>
                    <a:pt x="517618" y="1866583"/>
                  </a:moveTo>
                  <a:lnTo>
                    <a:pt x="439394" y="1866583"/>
                  </a:lnTo>
                  <a:lnTo>
                    <a:pt x="530946" y="1794280"/>
                  </a:lnTo>
                  <a:lnTo>
                    <a:pt x="528449" y="1789709"/>
                  </a:lnTo>
                  <a:lnTo>
                    <a:pt x="599124" y="1789709"/>
                  </a:lnTo>
                  <a:lnTo>
                    <a:pt x="563405" y="1828354"/>
                  </a:lnTo>
                  <a:lnTo>
                    <a:pt x="548294" y="1842385"/>
                  </a:lnTo>
                  <a:lnTo>
                    <a:pt x="532090" y="1855519"/>
                  </a:lnTo>
                  <a:lnTo>
                    <a:pt x="517618" y="1866583"/>
                  </a:lnTo>
                  <a:close/>
                </a:path>
                <a:path w="1666239" h="2200910">
                  <a:moveTo>
                    <a:pt x="368709" y="1998307"/>
                  </a:moveTo>
                  <a:lnTo>
                    <a:pt x="294577" y="1998307"/>
                  </a:lnTo>
                  <a:lnTo>
                    <a:pt x="312991" y="1982101"/>
                  </a:lnTo>
                  <a:lnTo>
                    <a:pt x="322549" y="1973530"/>
                  </a:lnTo>
                  <a:lnTo>
                    <a:pt x="332029" y="1964648"/>
                  </a:lnTo>
                  <a:lnTo>
                    <a:pt x="349722" y="1949520"/>
                  </a:lnTo>
                  <a:lnTo>
                    <a:pt x="368078" y="1934626"/>
                  </a:lnTo>
                  <a:lnTo>
                    <a:pt x="383703" y="1918953"/>
                  </a:lnTo>
                  <a:lnTo>
                    <a:pt x="393202" y="1901488"/>
                  </a:lnTo>
                  <a:lnTo>
                    <a:pt x="394841" y="1880685"/>
                  </a:lnTo>
                  <a:lnTo>
                    <a:pt x="390706" y="1858168"/>
                  </a:lnTo>
                  <a:lnTo>
                    <a:pt x="384073" y="1834873"/>
                  </a:lnTo>
                  <a:lnTo>
                    <a:pt x="377805" y="1810070"/>
                  </a:lnTo>
                  <a:lnTo>
                    <a:pt x="378221" y="1807993"/>
                  </a:lnTo>
                  <a:lnTo>
                    <a:pt x="377389" y="1807162"/>
                  </a:lnTo>
                  <a:lnTo>
                    <a:pt x="371979" y="1802591"/>
                  </a:lnTo>
                  <a:lnTo>
                    <a:pt x="366569" y="1794696"/>
                  </a:lnTo>
                  <a:lnTo>
                    <a:pt x="455307" y="1794696"/>
                  </a:lnTo>
                  <a:lnTo>
                    <a:pt x="424829" y="1796774"/>
                  </a:lnTo>
                  <a:lnTo>
                    <a:pt x="428748" y="1815057"/>
                  </a:lnTo>
                  <a:lnTo>
                    <a:pt x="432112" y="1830899"/>
                  </a:lnTo>
                  <a:lnTo>
                    <a:pt x="435714" y="1848254"/>
                  </a:lnTo>
                  <a:lnTo>
                    <a:pt x="439394" y="1866583"/>
                  </a:lnTo>
                  <a:lnTo>
                    <a:pt x="517618" y="1866583"/>
                  </a:lnTo>
                  <a:lnTo>
                    <a:pt x="515418" y="1868265"/>
                  </a:lnTo>
                  <a:lnTo>
                    <a:pt x="498903" y="1881127"/>
                  </a:lnTo>
                  <a:lnTo>
                    <a:pt x="494078" y="1885477"/>
                  </a:lnTo>
                  <a:lnTo>
                    <a:pt x="489019" y="1889749"/>
                  </a:lnTo>
                  <a:lnTo>
                    <a:pt x="483804" y="1893865"/>
                  </a:lnTo>
                  <a:lnTo>
                    <a:pt x="478512" y="1897748"/>
                  </a:lnTo>
                  <a:lnTo>
                    <a:pt x="463674" y="1910201"/>
                  </a:lnTo>
                  <a:lnTo>
                    <a:pt x="455312" y="1924757"/>
                  </a:lnTo>
                  <a:lnTo>
                    <a:pt x="452412" y="1941807"/>
                  </a:lnTo>
                  <a:lnTo>
                    <a:pt x="453959" y="1961740"/>
                  </a:lnTo>
                  <a:lnTo>
                    <a:pt x="454088" y="1962571"/>
                  </a:lnTo>
                  <a:lnTo>
                    <a:pt x="407351" y="1962571"/>
                  </a:lnTo>
                  <a:lnTo>
                    <a:pt x="368709" y="1998307"/>
                  </a:lnTo>
                  <a:close/>
                </a:path>
                <a:path w="1666239" h="2200910">
                  <a:moveTo>
                    <a:pt x="190950" y="1886113"/>
                  </a:moveTo>
                  <a:lnTo>
                    <a:pt x="140604" y="1886113"/>
                  </a:lnTo>
                  <a:lnTo>
                    <a:pt x="150227" y="1844923"/>
                  </a:lnTo>
                  <a:lnTo>
                    <a:pt x="154590" y="1826101"/>
                  </a:lnTo>
                  <a:lnTo>
                    <a:pt x="158914" y="1807162"/>
                  </a:lnTo>
                  <a:lnTo>
                    <a:pt x="212210" y="1807162"/>
                  </a:lnTo>
                  <a:lnTo>
                    <a:pt x="211764" y="1807577"/>
                  </a:lnTo>
                  <a:lnTo>
                    <a:pt x="208435" y="1814641"/>
                  </a:lnTo>
                  <a:lnTo>
                    <a:pt x="202798" y="1835282"/>
                  </a:lnTo>
                  <a:lnTo>
                    <a:pt x="197667" y="1856039"/>
                  </a:lnTo>
                  <a:lnTo>
                    <a:pt x="192927" y="1876874"/>
                  </a:lnTo>
                  <a:lnTo>
                    <a:pt x="190950" y="1886113"/>
                  </a:lnTo>
                  <a:close/>
                </a:path>
                <a:path w="1666239" h="2200910">
                  <a:moveTo>
                    <a:pt x="473848" y="2114240"/>
                  </a:moveTo>
                  <a:lnTo>
                    <a:pt x="427326" y="2114240"/>
                  </a:lnTo>
                  <a:lnTo>
                    <a:pt x="407351" y="1962571"/>
                  </a:lnTo>
                  <a:lnTo>
                    <a:pt x="454088" y="1962571"/>
                  </a:lnTo>
                  <a:lnTo>
                    <a:pt x="461053" y="2007624"/>
                  </a:lnTo>
                  <a:lnTo>
                    <a:pt x="467016" y="2053624"/>
                  </a:lnTo>
                  <a:lnTo>
                    <a:pt x="472276" y="2099703"/>
                  </a:lnTo>
                  <a:lnTo>
                    <a:pt x="473848" y="2114240"/>
                  </a:lnTo>
                  <a:close/>
                </a:path>
                <a:path w="1666239" h="2200910">
                  <a:moveTo>
                    <a:pt x="231207" y="2121304"/>
                  </a:moveTo>
                  <a:lnTo>
                    <a:pt x="158914" y="2121304"/>
                  </a:lnTo>
                  <a:lnTo>
                    <a:pt x="254211" y="2034458"/>
                  </a:lnTo>
                  <a:lnTo>
                    <a:pt x="175560" y="1965479"/>
                  </a:lnTo>
                  <a:lnTo>
                    <a:pt x="254039" y="1965479"/>
                  </a:lnTo>
                  <a:lnTo>
                    <a:pt x="294577" y="1998307"/>
                  </a:lnTo>
                  <a:lnTo>
                    <a:pt x="368709" y="1998307"/>
                  </a:lnTo>
                  <a:lnTo>
                    <a:pt x="334110" y="2030302"/>
                  </a:lnTo>
                  <a:lnTo>
                    <a:pt x="380718" y="2072271"/>
                  </a:lnTo>
                  <a:lnTo>
                    <a:pt x="289583" y="2072271"/>
                  </a:lnTo>
                  <a:lnTo>
                    <a:pt x="280246" y="2076556"/>
                  </a:lnTo>
                  <a:lnTo>
                    <a:pt x="270440" y="2084737"/>
                  </a:lnTo>
                  <a:lnTo>
                    <a:pt x="244932" y="2108812"/>
                  </a:lnTo>
                  <a:lnTo>
                    <a:pt x="231207" y="2121304"/>
                  </a:lnTo>
                  <a:close/>
                </a:path>
                <a:path w="1666239" h="2200910">
                  <a:moveTo>
                    <a:pt x="446872" y="2200294"/>
                  </a:moveTo>
                  <a:lnTo>
                    <a:pt x="408600" y="2176570"/>
                  </a:lnTo>
                  <a:lnTo>
                    <a:pt x="309974" y="2080997"/>
                  </a:lnTo>
                  <a:lnTo>
                    <a:pt x="299232" y="2073284"/>
                  </a:lnTo>
                  <a:lnTo>
                    <a:pt x="289583" y="2072271"/>
                  </a:lnTo>
                  <a:lnTo>
                    <a:pt x="380718" y="2072271"/>
                  </a:lnTo>
                  <a:lnTo>
                    <a:pt x="427326" y="2114240"/>
                  </a:lnTo>
                  <a:lnTo>
                    <a:pt x="473848" y="2114240"/>
                  </a:lnTo>
                  <a:lnTo>
                    <a:pt x="477263" y="2145821"/>
                  </a:lnTo>
                  <a:lnTo>
                    <a:pt x="478908" y="2160234"/>
                  </a:lnTo>
                  <a:lnTo>
                    <a:pt x="478876" y="2174492"/>
                  </a:lnTo>
                  <a:lnTo>
                    <a:pt x="474396" y="2187192"/>
                  </a:lnTo>
                  <a:lnTo>
                    <a:pt x="462698" y="2196931"/>
                  </a:lnTo>
                  <a:lnTo>
                    <a:pt x="446872" y="2200294"/>
                  </a:lnTo>
                  <a:close/>
                </a:path>
                <a:path w="1666239" h="2200910">
                  <a:moveTo>
                    <a:pt x="1316877" y="624875"/>
                  </a:moveTo>
                  <a:lnTo>
                    <a:pt x="1298077" y="578550"/>
                  </a:lnTo>
                  <a:lnTo>
                    <a:pt x="1297214" y="528810"/>
                  </a:lnTo>
                  <a:lnTo>
                    <a:pt x="1298729" y="504053"/>
                  </a:lnTo>
                  <a:lnTo>
                    <a:pt x="1299022" y="473771"/>
                  </a:lnTo>
                  <a:lnTo>
                    <a:pt x="1292331" y="448164"/>
                  </a:lnTo>
                  <a:lnTo>
                    <a:pt x="1276667" y="426920"/>
                  </a:lnTo>
                  <a:lnTo>
                    <a:pt x="1250040" y="409727"/>
                  </a:lnTo>
                  <a:lnTo>
                    <a:pt x="1230534" y="398255"/>
                  </a:lnTo>
                  <a:lnTo>
                    <a:pt x="1212275" y="384016"/>
                  </a:lnTo>
                  <a:lnTo>
                    <a:pt x="1194797" y="368297"/>
                  </a:lnTo>
                  <a:lnTo>
                    <a:pt x="1177631" y="352384"/>
                  </a:lnTo>
                  <a:lnTo>
                    <a:pt x="1162891" y="331815"/>
                  </a:lnTo>
                  <a:lnTo>
                    <a:pt x="1160830" y="311246"/>
                  </a:lnTo>
                  <a:lnTo>
                    <a:pt x="1171019" y="293482"/>
                  </a:lnTo>
                  <a:lnTo>
                    <a:pt x="1214954" y="275640"/>
                  </a:lnTo>
                  <a:lnTo>
                    <a:pt x="1259274" y="267537"/>
                  </a:lnTo>
                  <a:lnTo>
                    <a:pt x="1281667" y="265122"/>
                  </a:lnTo>
                  <a:lnTo>
                    <a:pt x="1293371" y="262655"/>
                  </a:lnTo>
                  <a:lnTo>
                    <a:pt x="1301018" y="257850"/>
                  </a:lnTo>
                  <a:lnTo>
                    <a:pt x="1305543" y="249929"/>
                  </a:lnTo>
                  <a:lnTo>
                    <a:pt x="1307884" y="238112"/>
                  </a:lnTo>
                  <a:lnTo>
                    <a:pt x="1314607" y="191742"/>
                  </a:lnTo>
                  <a:lnTo>
                    <a:pt x="1322033" y="145449"/>
                  </a:lnTo>
                  <a:lnTo>
                    <a:pt x="1329771" y="99156"/>
                  </a:lnTo>
                  <a:lnTo>
                    <a:pt x="1337430" y="52785"/>
                  </a:lnTo>
                  <a:lnTo>
                    <a:pt x="1338009" y="46130"/>
                  </a:lnTo>
                  <a:lnTo>
                    <a:pt x="1338315" y="39436"/>
                  </a:lnTo>
                  <a:lnTo>
                    <a:pt x="1339010" y="32976"/>
                  </a:lnTo>
                  <a:lnTo>
                    <a:pt x="1359486" y="428"/>
                  </a:lnTo>
                  <a:lnTo>
                    <a:pt x="1366762" y="0"/>
                  </a:lnTo>
                  <a:lnTo>
                    <a:pt x="1375247" y="1986"/>
                  </a:lnTo>
                  <a:lnTo>
                    <a:pt x="1405053" y="26243"/>
                  </a:lnTo>
                  <a:lnTo>
                    <a:pt x="1431627" y="80626"/>
                  </a:lnTo>
                  <a:lnTo>
                    <a:pt x="1386951" y="80626"/>
                  </a:lnTo>
                  <a:lnTo>
                    <a:pt x="1377796" y="82703"/>
                  </a:lnTo>
                  <a:lnTo>
                    <a:pt x="1364011" y="169965"/>
                  </a:lnTo>
                  <a:lnTo>
                    <a:pt x="1349914" y="259720"/>
                  </a:lnTo>
                  <a:lnTo>
                    <a:pt x="1658683" y="259720"/>
                  </a:lnTo>
                  <a:lnTo>
                    <a:pt x="1661944" y="262096"/>
                  </a:lnTo>
                  <a:lnTo>
                    <a:pt x="1666183" y="273848"/>
                  </a:lnTo>
                  <a:lnTo>
                    <a:pt x="1664876" y="283866"/>
                  </a:lnTo>
                  <a:lnTo>
                    <a:pt x="1660409" y="294469"/>
                  </a:lnTo>
                  <a:lnTo>
                    <a:pt x="1658678" y="297118"/>
                  </a:lnTo>
                  <a:lnTo>
                    <a:pt x="1579625" y="297118"/>
                  </a:lnTo>
                  <a:lnTo>
                    <a:pt x="1524694" y="302104"/>
                  </a:lnTo>
                  <a:lnTo>
                    <a:pt x="1529157" y="312908"/>
                  </a:lnTo>
                  <a:lnTo>
                    <a:pt x="1344921" y="312908"/>
                  </a:lnTo>
                  <a:lnTo>
                    <a:pt x="1344919" y="313324"/>
                  </a:lnTo>
                  <a:lnTo>
                    <a:pt x="1299977" y="313324"/>
                  </a:lnTo>
                  <a:lnTo>
                    <a:pt x="1223823" y="324959"/>
                  </a:lnTo>
                  <a:lnTo>
                    <a:pt x="1299977" y="384380"/>
                  </a:lnTo>
                  <a:lnTo>
                    <a:pt x="1344936" y="384380"/>
                  </a:lnTo>
                  <a:lnTo>
                    <a:pt x="1345337" y="398508"/>
                  </a:lnTo>
                  <a:lnTo>
                    <a:pt x="1411504" y="451696"/>
                  </a:lnTo>
                  <a:lnTo>
                    <a:pt x="1492990" y="451696"/>
                  </a:lnTo>
                  <a:lnTo>
                    <a:pt x="1472843" y="469564"/>
                  </a:lnTo>
                  <a:lnTo>
                    <a:pt x="1342840" y="469564"/>
                  </a:lnTo>
                  <a:lnTo>
                    <a:pt x="1342840" y="540620"/>
                  </a:lnTo>
                  <a:lnTo>
                    <a:pt x="1407568" y="540620"/>
                  </a:lnTo>
                  <a:lnTo>
                    <a:pt x="1394390" y="555631"/>
                  </a:lnTo>
                  <a:lnTo>
                    <a:pt x="1361567" y="591730"/>
                  </a:lnTo>
                  <a:lnTo>
                    <a:pt x="1329524" y="618740"/>
                  </a:lnTo>
                  <a:lnTo>
                    <a:pt x="1316877" y="624875"/>
                  </a:lnTo>
                  <a:close/>
                </a:path>
                <a:path w="1666239" h="2200910">
                  <a:moveTo>
                    <a:pt x="1658683" y="259720"/>
                  </a:moveTo>
                  <a:lnTo>
                    <a:pt x="1459360" y="259720"/>
                  </a:lnTo>
                  <a:lnTo>
                    <a:pt x="1386951" y="80626"/>
                  </a:lnTo>
                  <a:lnTo>
                    <a:pt x="1431627" y="80626"/>
                  </a:lnTo>
                  <a:lnTo>
                    <a:pt x="1436297" y="91079"/>
                  </a:lnTo>
                  <a:lnTo>
                    <a:pt x="1456499" y="137346"/>
                  </a:lnTo>
                  <a:lnTo>
                    <a:pt x="1496397" y="229802"/>
                  </a:lnTo>
                  <a:lnTo>
                    <a:pt x="1500974" y="236866"/>
                  </a:lnTo>
                  <a:lnTo>
                    <a:pt x="1503887" y="245176"/>
                  </a:lnTo>
                  <a:lnTo>
                    <a:pt x="1505968" y="250578"/>
                  </a:lnTo>
                  <a:lnTo>
                    <a:pt x="1597376" y="250578"/>
                  </a:lnTo>
                  <a:lnTo>
                    <a:pt x="1627066" y="250994"/>
                  </a:lnTo>
                  <a:lnTo>
                    <a:pt x="1640200" y="251994"/>
                  </a:lnTo>
                  <a:lnTo>
                    <a:pt x="1652554" y="255253"/>
                  </a:lnTo>
                  <a:lnTo>
                    <a:pt x="1658683" y="259720"/>
                  </a:lnTo>
                  <a:close/>
                </a:path>
                <a:path w="1666239" h="2200910">
                  <a:moveTo>
                    <a:pt x="1597376" y="250578"/>
                  </a:moveTo>
                  <a:lnTo>
                    <a:pt x="1505968" y="250578"/>
                  </a:lnTo>
                  <a:lnTo>
                    <a:pt x="1567453" y="250474"/>
                  </a:lnTo>
                  <a:lnTo>
                    <a:pt x="1597376" y="250578"/>
                  </a:lnTo>
                  <a:close/>
                </a:path>
                <a:path w="1666239" h="2200910">
                  <a:moveTo>
                    <a:pt x="1619723" y="335347"/>
                  </a:moveTo>
                  <a:lnTo>
                    <a:pt x="1538427" y="335347"/>
                  </a:lnTo>
                  <a:lnTo>
                    <a:pt x="1581706" y="302104"/>
                  </a:lnTo>
                  <a:lnTo>
                    <a:pt x="1579625" y="297118"/>
                  </a:lnTo>
                  <a:lnTo>
                    <a:pt x="1658678" y="297118"/>
                  </a:lnTo>
                  <a:lnTo>
                    <a:pt x="1653835" y="304526"/>
                  </a:lnTo>
                  <a:lnTo>
                    <a:pt x="1646208" y="312908"/>
                  </a:lnTo>
                  <a:lnTo>
                    <a:pt x="1628860" y="328062"/>
                  </a:lnTo>
                  <a:lnTo>
                    <a:pt x="1619723" y="335347"/>
                  </a:lnTo>
                  <a:close/>
                </a:path>
                <a:path w="1666239" h="2200910">
                  <a:moveTo>
                    <a:pt x="1492990" y="451696"/>
                  </a:moveTo>
                  <a:lnTo>
                    <a:pt x="1411504" y="451696"/>
                  </a:lnTo>
                  <a:lnTo>
                    <a:pt x="1472540" y="395599"/>
                  </a:lnTo>
                  <a:lnTo>
                    <a:pt x="1491819" y="377316"/>
                  </a:lnTo>
                  <a:lnTo>
                    <a:pt x="1495981" y="372745"/>
                  </a:lnTo>
                  <a:lnTo>
                    <a:pt x="1497645" y="366927"/>
                  </a:lnTo>
                  <a:lnTo>
                    <a:pt x="1496813" y="361110"/>
                  </a:lnTo>
                  <a:lnTo>
                    <a:pt x="1489908" y="336516"/>
                  </a:lnTo>
                  <a:lnTo>
                    <a:pt x="1479335" y="321738"/>
                  </a:lnTo>
                  <a:lnTo>
                    <a:pt x="1462520" y="314596"/>
                  </a:lnTo>
                  <a:lnTo>
                    <a:pt x="1436888" y="312908"/>
                  </a:lnTo>
                  <a:lnTo>
                    <a:pt x="1529157" y="312908"/>
                  </a:lnTo>
                  <a:lnTo>
                    <a:pt x="1538427" y="335347"/>
                  </a:lnTo>
                  <a:lnTo>
                    <a:pt x="1619723" y="335347"/>
                  </a:lnTo>
                  <a:lnTo>
                    <a:pt x="1610732" y="342515"/>
                  </a:lnTo>
                  <a:lnTo>
                    <a:pt x="1592136" y="356500"/>
                  </a:lnTo>
                  <a:lnTo>
                    <a:pt x="1573383" y="370252"/>
                  </a:lnTo>
                  <a:lnTo>
                    <a:pt x="1566738" y="376446"/>
                  </a:lnTo>
                  <a:lnTo>
                    <a:pt x="1562980" y="383029"/>
                  </a:lnTo>
                  <a:lnTo>
                    <a:pt x="1562030" y="390704"/>
                  </a:lnTo>
                  <a:lnTo>
                    <a:pt x="1563812" y="400170"/>
                  </a:lnTo>
                  <a:lnTo>
                    <a:pt x="1570931" y="424686"/>
                  </a:lnTo>
                  <a:lnTo>
                    <a:pt x="1523446" y="424686"/>
                  </a:lnTo>
                  <a:lnTo>
                    <a:pt x="1492990" y="451696"/>
                  </a:lnTo>
                  <a:close/>
                </a:path>
                <a:path w="1666239" h="2200910">
                  <a:moveTo>
                    <a:pt x="1344936" y="384380"/>
                  </a:moveTo>
                  <a:lnTo>
                    <a:pt x="1299977" y="384380"/>
                  </a:lnTo>
                  <a:lnTo>
                    <a:pt x="1299977" y="313324"/>
                  </a:lnTo>
                  <a:lnTo>
                    <a:pt x="1344919" y="313324"/>
                  </a:lnTo>
                  <a:lnTo>
                    <a:pt x="1344801" y="336516"/>
                  </a:lnTo>
                  <a:lnTo>
                    <a:pt x="1344690" y="352384"/>
                  </a:lnTo>
                  <a:lnTo>
                    <a:pt x="1344745" y="377653"/>
                  </a:lnTo>
                  <a:lnTo>
                    <a:pt x="1344936" y="384380"/>
                  </a:lnTo>
                  <a:close/>
                </a:path>
                <a:path w="1666239" h="2200910">
                  <a:moveTo>
                    <a:pt x="1601475" y="540620"/>
                  </a:moveTo>
                  <a:lnTo>
                    <a:pt x="1552992" y="540620"/>
                  </a:lnTo>
                  <a:lnTo>
                    <a:pt x="1544864" y="508539"/>
                  </a:lnTo>
                  <a:lnTo>
                    <a:pt x="1537283" y="478757"/>
                  </a:lnTo>
                  <a:lnTo>
                    <a:pt x="1523446" y="424686"/>
                  </a:lnTo>
                  <a:lnTo>
                    <a:pt x="1570931" y="424686"/>
                  </a:lnTo>
                  <a:lnTo>
                    <a:pt x="1575418" y="440139"/>
                  </a:lnTo>
                  <a:lnTo>
                    <a:pt x="1586440" y="480264"/>
                  </a:lnTo>
                  <a:lnTo>
                    <a:pt x="1596759" y="520544"/>
                  </a:lnTo>
                  <a:lnTo>
                    <a:pt x="1601475" y="540620"/>
                  </a:lnTo>
                  <a:close/>
                </a:path>
                <a:path w="1666239" h="2200910">
                  <a:moveTo>
                    <a:pt x="1407568" y="540620"/>
                  </a:moveTo>
                  <a:lnTo>
                    <a:pt x="1342840" y="540620"/>
                  </a:lnTo>
                  <a:lnTo>
                    <a:pt x="1384871" y="493665"/>
                  </a:lnTo>
                  <a:lnTo>
                    <a:pt x="1342840" y="469564"/>
                  </a:lnTo>
                  <a:lnTo>
                    <a:pt x="1472843" y="469564"/>
                  </a:lnTo>
                  <a:lnTo>
                    <a:pt x="1460192" y="480783"/>
                  </a:lnTo>
                  <a:lnTo>
                    <a:pt x="1518837" y="518597"/>
                  </a:lnTo>
                  <a:lnTo>
                    <a:pt x="1426901" y="518597"/>
                  </a:lnTo>
                  <a:lnTo>
                    <a:pt x="1407568" y="540620"/>
                  </a:lnTo>
                  <a:close/>
                </a:path>
                <a:path w="1666239" h="2200910">
                  <a:moveTo>
                    <a:pt x="1587890" y="605780"/>
                  </a:moveTo>
                  <a:lnTo>
                    <a:pt x="1522581" y="578550"/>
                  </a:lnTo>
                  <a:lnTo>
                    <a:pt x="1426901" y="518597"/>
                  </a:lnTo>
                  <a:lnTo>
                    <a:pt x="1518837" y="518597"/>
                  </a:lnTo>
                  <a:lnTo>
                    <a:pt x="1552992" y="540620"/>
                  </a:lnTo>
                  <a:lnTo>
                    <a:pt x="1601475" y="540620"/>
                  </a:lnTo>
                  <a:lnTo>
                    <a:pt x="1606259" y="560981"/>
                  </a:lnTo>
                  <a:lnTo>
                    <a:pt x="1607279" y="572213"/>
                  </a:lnTo>
                  <a:lnTo>
                    <a:pt x="1605999" y="584458"/>
                  </a:lnTo>
                  <a:lnTo>
                    <a:pt x="1602455" y="595457"/>
                  </a:lnTo>
                  <a:lnTo>
                    <a:pt x="1596687" y="602950"/>
                  </a:lnTo>
                  <a:lnTo>
                    <a:pt x="1587890" y="605780"/>
                  </a:lnTo>
                  <a:close/>
                </a:path>
              </a:pathLst>
            </a:custGeom>
            <a:solidFill>
              <a:srgbClr val="000000"/>
            </a:solidFill>
          </p:spPr>
          <p:txBody>
            <a:bodyPr wrap="square" lIns="0" tIns="0" rIns="0" bIns="0" rtlCol="0"/>
            <a:lstStyle/>
            <a:p>
              <a:endParaRPr/>
            </a:p>
          </p:txBody>
        </p:sp>
      </p:grpSp>
      <p:sp>
        <p:nvSpPr>
          <p:cNvPr id="18" name="Text Box 13"/>
          <p:cNvSpPr txBox="1"/>
          <p:nvPr/>
        </p:nvSpPr>
        <p:spPr>
          <a:xfrm>
            <a:off x="-1081042" y="313944"/>
            <a:ext cx="18288000" cy="830997"/>
          </a:xfrm>
          <a:prstGeom prst="rect">
            <a:avLst/>
          </a:prstGeom>
          <a:noFill/>
        </p:spPr>
        <p:txBody>
          <a:bodyPr wrap="square" rtlCol="0">
            <a:spAutoFit/>
          </a:bodyPr>
          <a:lstStyle/>
          <a:p>
            <a:pPr algn="ctr"/>
            <a:r>
              <a:rPr lang="en-US" altLang="en-US" sz="4800" b="1" dirty="0" smtClean="0">
                <a:solidFill>
                  <a:schemeClr val="accent2">
                    <a:lumMod val="75000"/>
                  </a:schemeClr>
                </a:solidFill>
                <a:latin typeface="+mn-lt"/>
              </a:rPr>
              <a:t>IV</a:t>
            </a:r>
            <a:r>
              <a:rPr lang="vi-VN" altLang="en-US" sz="4800" b="1" dirty="0" smtClean="0">
                <a:solidFill>
                  <a:schemeClr val="accent2">
                    <a:lumMod val="75000"/>
                  </a:schemeClr>
                </a:solidFill>
                <a:latin typeface="+mn-lt"/>
              </a:rPr>
              <a:t>. </a:t>
            </a:r>
            <a:r>
              <a:rPr lang="vi-VN" altLang="en-US" sz="4800" b="1" dirty="0">
                <a:solidFill>
                  <a:schemeClr val="accent2">
                    <a:lumMod val="75000"/>
                  </a:schemeClr>
                </a:solidFill>
                <a:latin typeface="+mn-lt"/>
              </a:rPr>
              <a:t>Kết luận</a:t>
            </a:r>
          </a:p>
        </p:txBody>
      </p:sp>
      <p:sp>
        <p:nvSpPr>
          <p:cNvPr id="9" name="Slide Number Placeholder 8"/>
          <p:cNvSpPr>
            <a:spLocks noGrp="1"/>
          </p:cNvSpPr>
          <p:nvPr>
            <p:ph type="sldNum" sz="quarter" idx="7"/>
          </p:nvPr>
        </p:nvSpPr>
        <p:spPr>
          <a:xfrm>
            <a:off x="13167361" y="9566915"/>
            <a:ext cx="4206240" cy="276860"/>
          </a:xfrm>
        </p:spPr>
        <p:txBody>
          <a:bodyPr/>
          <a:lstStyle/>
          <a:p>
            <a:r>
              <a:rPr lang="vi-VN" b="1" dirty="0">
                <a:solidFill>
                  <a:schemeClr val="tx1"/>
                </a:solidFill>
              </a:rPr>
              <a:t>1</a:t>
            </a:r>
            <a:r>
              <a:rPr lang="en-US" b="1" dirty="0">
                <a:solidFill>
                  <a:schemeClr val="tx1"/>
                </a:solidFill>
              </a:rPr>
              <a:t>2</a:t>
            </a:r>
            <a:r>
              <a:rPr lang="vi-VN" b="1" dirty="0">
                <a:solidFill>
                  <a:schemeClr val="tx1"/>
                </a:solidFill>
              </a:rPr>
              <a:t>/1</a:t>
            </a:r>
            <a:r>
              <a:rPr lang="en-US" b="1" dirty="0">
                <a:solidFill>
                  <a:schemeClr val="tx1"/>
                </a:solidFill>
              </a:rPr>
              <a:t>3</a:t>
            </a:r>
            <a:endParaRPr lang="en-US" altLang="vi-VN" b="1" dirty="0">
              <a:solidFill>
                <a:schemeClr val="tx1"/>
              </a:solidFill>
            </a:endParaRPr>
          </a:p>
        </p:txBody>
      </p:sp>
      <p:grpSp>
        <p:nvGrpSpPr>
          <p:cNvPr id="16" name="object 2"/>
          <p:cNvGrpSpPr/>
          <p:nvPr/>
        </p:nvGrpSpPr>
        <p:grpSpPr>
          <a:xfrm>
            <a:off x="1107846" y="459234"/>
            <a:ext cx="16235449" cy="8703809"/>
            <a:chOff x="635386" y="335932"/>
            <a:chExt cx="17519996" cy="9160686"/>
          </a:xfrm>
        </p:grpSpPr>
        <p:pic>
          <p:nvPicPr>
            <p:cNvPr id="17" name="object 3"/>
            <p:cNvPicPr/>
            <p:nvPr/>
          </p:nvPicPr>
          <p:blipFill>
            <a:blip r:embed="rId4" cstate="print"/>
            <a:stretch>
              <a:fillRect/>
            </a:stretch>
          </p:blipFill>
          <p:spPr>
            <a:xfrm>
              <a:off x="635386" y="1749520"/>
              <a:ext cx="17519996" cy="7747098"/>
            </a:xfrm>
            <a:prstGeom prst="rect">
              <a:avLst/>
            </a:prstGeom>
          </p:spPr>
        </p:pic>
        <p:pic>
          <p:nvPicPr>
            <p:cNvPr id="23" name="object 4"/>
            <p:cNvPicPr/>
            <p:nvPr/>
          </p:nvPicPr>
          <p:blipFill>
            <a:blip r:embed="rId5" cstate="print"/>
            <a:stretch>
              <a:fillRect/>
            </a:stretch>
          </p:blipFill>
          <p:spPr>
            <a:xfrm>
              <a:off x="864836" y="335932"/>
              <a:ext cx="713843" cy="1401422"/>
            </a:xfrm>
            <a:prstGeom prst="rect">
              <a:avLst/>
            </a:prstGeom>
          </p:spPr>
        </p:pic>
      </p:grpSp>
      <p:sp>
        <p:nvSpPr>
          <p:cNvPr id="24" name="Text Box 15"/>
          <p:cNvSpPr txBox="1"/>
          <p:nvPr/>
        </p:nvSpPr>
        <p:spPr>
          <a:xfrm>
            <a:off x="3053071" y="3514163"/>
            <a:ext cx="12405610" cy="3323987"/>
          </a:xfrm>
          <a:prstGeom prst="rect">
            <a:avLst/>
          </a:prstGeom>
          <a:noFill/>
        </p:spPr>
        <p:txBody>
          <a:bodyPr wrap="square" rtlCol="0">
            <a:spAutoFit/>
          </a:bodyPr>
          <a:lstStyle/>
          <a:p>
            <a:pPr algn="ctr">
              <a:lnSpc>
                <a:spcPct val="150000"/>
              </a:lnSpc>
            </a:pPr>
            <a:r>
              <a:rPr lang="vi-VN" sz="2800" dirty="0">
                <a:latin typeface="Times New Roman" panose="02020603050405020304" pitchFamily="18" charset="0"/>
                <a:cs typeface="Times New Roman" panose="02020603050405020304" pitchFamily="18" charset="0"/>
              </a:rPr>
              <a:t>Dự án website bán hàng điện </a:t>
            </a:r>
            <a:r>
              <a:rPr lang="vi-VN" sz="2800" dirty="0" smtClean="0">
                <a:latin typeface="Times New Roman" panose="02020603050405020304" pitchFamily="18" charset="0"/>
                <a:cs typeface="Times New Roman" panose="02020603050405020304" pitchFamily="18" charset="0"/>
              </a:rPr>
              <a:t>thoại </a:t>
            </a:r>
            <a:r>
              <a:rPr lang="vi-VN" sz="2800" dirty="0">
                <a:latin typeface="Times New Roman" panose="02020603050405020304" pitchFamily="18" charset="0"/>
                <a:cs typeface="Times New Roman" panose="02020603050405020304" pitchFamily="18" charset="0"/>
              </a:rPr>
              <a:t>được xây dựng trên ngôn ngữ PHP và CSS, sử dụng cơ sở dữ liệu MySQL. Sự kết hợp này giúp trang web có tính năng và giao diện đẹp mắt, đồng thời cũng cung cấp một cơ sở dữ liệu mạnh mẽ cho quản lý sản phẩm và đơn hàng của khách hàng. Đây là một bước tiến quan trọng trong việc phát triển các ứng dụng web, đặc biệt là trong lĩnh vực thương mại điện tử</a:t>
            </a:r>
            <a:endParaRPr lang="en-US" sz="2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7"/>
          </p:nvPr>
        </p:nvSpPr>
        <p:spPr>
          <a:xfrm>
            <a:off x="13167361" y="9566915"/>
            <a:ext cx="4206240" cy="276860"/>
          </a:xfrm>
        </p:spPr>
        <p:txBody>
          <a:bodyPr/>
          <a:lstStyle/>
          <a:p>
            <a:fld id="{B6F15528-21DE-4FAA-801E-634DDDAF4B2B}" type="slidenum">
              <a:rPr lang="en-US" b="1" smtClean="0">
                <a:solidFill>
                  <a:schemeClr val="tx1"/>
                </a:solidFill>
              </a:rPr>
              <a:t>19</a:t>
            </a:fld>
            <a:r>
              <a:rPr lang="vi-VN" b="1" dirty="0">
                <a:solidFill>
                  <a:schemeClr val="tx1"/>
                </a:solidFill>
              </a:rPr>
              <a:t> /1</a:t>
            </a:r>
            <a:r>
              <a:rPr lang="en-US" b="1" dirty="0">
                <a:solidFill>
                  <a:schemeClr val="tx1"/>
                </a:solidFill>
              </a:rPr>
              <a:t>3</a:t>
            </a:r>
            <a:endParaRPr lang="en-US" altLang="vi-VN" b="1"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85800" y="0"/>
            <a:ext cx="16316960" cy="10286999"/>
            <a:chOff x="808532" y="0"/>
            <a:chExt cx="16316960" cy="10286998"/>
          </a:xfrm>
        </p:grpSpPr>
        <p:pic>
          <p:nvPicPr>
            <p:cNvPr id="3" name="object 3"/>
            <p:cNvPicPr/>
            <p:nvPr/>
          </p:nvPicPr>
          <p:blipFill>
            <a:blip r:embed="rId2" cstate="print"/>
            <a:stretch>
              <a:fillRect/>
            </a:stretch>
          </p:blipFill>
          <p:spPr>
            <a:xfrm>
              <a:off x="1971531" y="0"/>
              <a:ext cx="14439899" cy="10286998"/>
            </a:xfrm>
            <a:prstGeom prst="rect">
              <a:avLst/>
            </a:prstGeom>
          </p:spPr>
        </p:pic>
        <p:sp>
          <p:nvSpPr>
            <p:cNvPr id="4" name="object 4"/>
            <p:cNvSpPr/>
            <p:nvPr/>
          </p:nvSpPr>
          <p:spPr>
            <a:xfrm>
              <a:off x="808532" y="575664"/>
              <a:ext cx="16316960" cy="9197340"/>
            </a:xfrm>
            <a:custGeom>
              <a:avLst/>
              <a:gdLst/>
              <a:ahLst/>
              <a:cxnLst/>
              <a:rect l="l" t="t" r="r" b="b"/>
              <a:pathLst>
                <a:path w="16316960" h="9197340">
                  <a:moveTo>
                    <a:pt x="2175472" y="1320800"/>
                  </a:moveTo>
                  <a:lnTo>
                    <a:pt x="2173363" y="1308100"/>
                  </a:lnTo>
                  <a:lnTo>
                    <a:pt x="2166315" y="1282700"/>
                  </a:lnTo>
                  <a:lnTo>
                    <a:pt x="2154986" y="1270000"/>
                  </a:lnTo>
                  <a:lnTo>
                    <a:pt x="2140039" y="1270000"/>
                  </a:lnTo>
                  <a:lnTo>
                    <a:pt x="2105101" y="1257300"/>
                  </a:lnTo>
                  <a:lnTo>
                    <a:pt x="2074595" y="1244600"/>
                  </a:lnTo>
                  <a:lnTo>
                    <a:pt x="2047125" y="1231900"/>
                  </a:lnTo>
                  <a:lnTo>
                    <a:pt x="2000961" y="1219200"/>
                  </a:lnTo>
                  <a:lnTo>
                    <a:pt x="1929028" y="1179525"/>
                  </a:lnTo>
                  <a:lnTo>
                    <a:pt x="1929028" y="1295400"/>
                  </a:lnTo>
                  <a:lnTo>
                    <a:pt x="1880641" y="1308100"/>
                  </a:lnTo>
                  <a:lnTo>
                    <a:pt x="1832864" y="1333500"/>
                  </a:lnTo>
                  <a:lnTo>
                    <a:pt x="1785785" y="1346200"/>
                  </a:lnTo>
                  <a:lnTo>
                    <a:pt x="1739468" y="1371600"/>
                  </a:lnTo>
                  <a:lnTo>
                    <a:pt x="1694014" y="1397000"/>
                  </a:lnTo>
                  <a:lnTo>
                    <a:pt x="1649501" y="1422400"/>
                  </a:lnTo>
                  <a:lnTo>
                    <a:pt x="1606003" y="1447800"/>
                  </a:lnTo>
                  <a:lnTo>
                    <a:pt x="1563598" y="1485900"/>
                  </a:lnTo>
                  <a:lnTo>
                    <a:pt x="1522387" y="1511300"/>
                  </a:lnTo>
                  <a:lnTo>
                    <a:pt x="1482445" y="1549400"/>
                  </a:lnTo>
                  <a:lnTo>
                    <a:pt x="1443863" y="1574800"/>
                  </a:lnTo>
                  <a:lnTo>
                    <a:pt x="1406702" y="1612900"/>
                  </a:lnTo>
                  <a:lnTo>
                    <a:pt x="1371053" y="1651000"/>
                  </a:lnTo>
                  <a:lnTo>
                    <a:pt x="1337017" y="1689100"/>
                  </a:lnTo>
                  <a:lnTo>
                    <a:pt x="1304658" y="1727200"/>
                  </a:lnTo>
                  <a:lnTo>
                    <a:pt x="1273111" y="1765300"/>
                  </a:lnTo>
                  <a:lnTo>
                    <a:pt x="1242860" y="1803400"/>
                  </a:lnTo>
                  <a:lnTo>
                    <a:pt x="1213942" y="1841500"/>
                  </a:lnTo>
                  <a:lnTo>
                    <a:pt x="1186408" y="1879600"/>
                  </a:lnTo>
                  <a:lnTo>
                    <a:pt x="1160297" y="1930400"/>
                  </a:lnTo>
                  <a:lnTo>
                    <a:pt x="1135684" y="1968500"/>
                  </a:lnTo>
                  <a:lnTo>
                    <a:pt x="1112608" y="2006600"/>
                  </a:lnTo>
                  <a:lnTo>
                    <a:pt x="1091133" y="2057400"/>
                  </a:lnTo>
                  <a:lnTo>
                    <a:pt x="1071295" y="2095500"/>
                  </a:lnTo>
                  <a:lnTo>
                    <a:pt x="1053147" y="2146300"/>
                  </a:lnTo>
                  <a:lnTo>
                    <a:pt x="1036751" y="2184400"/>
                  </a:lnTo>
                  <a:lnTo>
                    <a:pt x="1022146" y="2235200"/>
                  </a:lnTo>
                  <a:lnTo>
                    <a:pt x="1009396" y="2286000"/>
                  </a:lnTo>
                  <a:lnTo>
                    <a:pt x="994854" y="2235200"/>
                  </a:lnTo>
                  <a:lnTo>
                    <a:pt x="980084" y="2184400"/>
                  </a:lnTo>
                  <a:lnTo>
                    <a:pt x="964946" y="2146300"/>
                  </a:lnTo>
                  <a:lnTo>
                    <a:pt x="949286" y="2095500"/>
                  </a:lnTo>
                  <a:lnTo>
                    <a:pt x="932929" y="2044700"/>
                  </a:lnTo>
                  <a:lnTo>
                    <a:pt x="915746" y="2006600"/>
                  </a:lnTo>
                  <a:lnTo>
                    <a:pt x="897559" y="1955800"/>
                  </a:lnTo>
                  <a:lnTo>
                    <a:pt x="878217" y="1917700"/>
                  </a:lnTo>
                  <a:lnTo>
                    <a:pt x="857580" y="1866900"/>
                  </a:lnTo>
                  <a:lnTo>
                    <a:pt x="835482" y="1828800"/>
                  </a:lnTo>
                  <a:lnTo>
                    <a:pt x="811758" y="1790700"/>
                  </a:lnTo>
                  <a:lnTo>
                    <a:pt x="786269" y="1739900"/>
                  </a:lnTo>
                  <a:lnTo>
                    <a:pt x="758850" y="1701800"/>
                  </a:lnTo>
                  <a:lnTo>
                    <a:pt x="729348" y="1663700"/>
                  </a:lnTo>
                  <a:lnTo>
                    <a:pt x="697598" y="1625600"/>
                  </a:lnTo>
                  <a:lnTo>
                    <a:pt x="663473" y="1587500"/>
                  </a:lnTo>
                  <a:lnTo>
                    <a:pt x="627316" y="1549400"/>
                  </a:lnTo>
                  <a:lnTo>
                    <a:pt x="589229" y="1511300"/>
                  </a:lnTo>
                  <a:lnTo>
                    <a:pt x="549325" y="1485900"/>
                  </a:lnTo>
                  <a:lnTo>
                    <a:pt x="507707" y="1460500"/>
                  </a:lnTo>
                  <a:lnTo>
                    <a:pt x="464502" y="1435100"/>
                  </a:lnTo>
                  <a:lnTo>
                    <a:pt x="419798" y="1409700"/>
                  </a:lnTo>
                  <a:lnTo>
                    <a:pt x="373722" y="1397000"/>
                  </a:lnTo>
                  <a:lnTo>
                    <a:pt x="326390" y="1371600"/>
                  </a:lnTo>
                  <a:lnTo>
                    <a:pt x="228333" y="1346200"/>
                  </a:lnTo>
                  <a:lnTo>
                    <a:pt x="274739" y="1333500"/>
                  </a:lnTo>
                  <a:lnTo>
                    <a:pt x="321386" y="1308100"/>
                  </a:lnTo>
                  <a:lnTo>
                    <a:pt x="368084" y="1295400"/>
                  </a:lnTo>
                  <a:lnTo>
                    <a:pt x="552043" y="1193800"/>
                  </a:lnTo>
                  <a:lnTo>
                    <a:pt x="596442" y="1155700"/>
                  </a:lnTo>
                  <a:lnTo>
                    <a:pt x="639864" y="1130300"/>
                  </a:lnTo>
                  <a:lnTo>
                    <a:pt x="682129" y="1104900"/>
                  </a:lnTo>
                  <a:lnTo>
                    <a:pt x="723074" y="1066800"/>
                  </a:lnTo>
                  <a:lnTo>
                    <a:pt x="762508" y="1041400"/>
                  </a:lnTo>
                  <a:lnTo>
                    <a:pt x="800265" y="1003300"/>
                  </a:lnTo>
                  <a:lnTo>
                    <a:pt x="836180" y="965200"/>
                  </a:lnTo>
                  <a:lnTo>
                    <a:pt x="870661" y="939800"/>
                  </a:lnTo>
                  <a:lnTo>
                    <a:pt x="905205" y="901700"/>
                  </a:lnTo>
                  <a:lnTo>
                    <a:pt x="939444" y="863600"/>
                  </a:lnTo>
                  <a:lnTo>
                    <a:pt x="972997" y="825500"/>
                  </a:lnTo>
                  <a:lnTo>
                    <a:pt x="1005509" y="787400"/>
                  </a:lnTo>
                  <a:lnTo>
                    <a:pt x="1036612" y="749300"/>
                  </a:lnTo>
                  <a:lnTo>
                    <a:pt x="1065936" y="698500"/>
                  </a:lnTo>
                  <a:lnTo>
                    <a:pt x="1093127" y="660400"/>
                  </a:lnTo>
                  <a:lnTo>
                    <a:pt x="1117815" y="609600"/>
                  </a:lnTo>
                  <a:lnTo>
                    <a:pt x="1139621" y="558800"/>
                  </a:lnTo>
                  <a:lnTo>
                    <a:pt x="1158201" y="520700"/>
                  </a:lnTo>
                  <a:lnTo>
                    <a:pt x="1173175" y="469900"/>
                  </a:lnTo>
                  <a:lnTo>
                    <a:pt x="1184186" y="419100"/>
                  </a:lnTo>
                  <a:lnTo>
                    <a:pt x="1200797" y="482600"/>
                  </a:lnTo>
                  <a:lnTo>
                    <a:pt x="1218069" y="533400"/>
                  </a:lnTo>
                  <a:lnTo>
                    <a:pt x="1235659" y="584200"/>
                  </a:lnTo>
                  <a:lnTo>
                    <a:pt x="1253185" y="635000"/>
                  </a:lnTo>
                  <a:lnTo>
                    <a:pt x="1270266" y="685800"/>
                  </a:lnTo>
                  <a:lnTo>
                    <a:pt x="1286548" y="723900"/>
                  </a:lnTo>
                  <a:lnTo>
                    <a:pt x="1308468" y="762000"/>
                  </a:lnTo>
                  <a:lnTo>
                    <a:pt x="1334477" y="812800"/>
                  </a:lnTo>
                  <a:lnTo>
                    <a:pt x="1363992" y="850900"/>
                  </a:lnTo>
                  <a:lnTo>
                    <a:pt x="1396453" y="901700"/>
                  </a:lnTo>
                  <a:lnTo>
                    <a:pt x="1431277" y="939800"/>
                  </a:lnTo>
                  <a:lnTo>
                    <a:pt x="1467866" y="977900"/>
                  </a:lnTo>
                  <a:lnTo>
                    <a:pt x="1505673" y="1016000"/>
                  </a:lnTo>
                  <a:lnTo>
                    <a:pt x="1544104" y="1054100"/>
                  </a:lnTo>
                  <a:lnTo>
                    <a:pt x="1582585" y="1079500"/>
                  </a:lnTo>
                  <a:lnTo>
                    <a:pt x="1621370" y="1117600"/>
                  </a:lnTo>
                  <a:lnTo>
                    <a:pt x="1661960" y="1143000"/>
                  </a:lnTo>
                  <a:lnTo>
                    <a:pt x="1704111" y="1168400"/>
                  </a:lnTo>
                  <a:lnTo>
                    <a:pt x="1747545" y="1193800"/>
                  </a:lnTo>
                  <a:lnTo>
                    <a:pt x="1792008" y="1231900"/>
                  </a:lnTo>
                  <a:lnTo>
                    <a:pt x="1837245" y="1257300"/>
                  </a:lnTo>
                  <a:lnTo>
                    <a:pt x="1883016" y="1270000"/>
                  </a:lnTo>
                  <a:lnTo>
                    <a:pt x="1929028" y="1295400"/>
                  </a:lnTo>
                  <a:lnTo>
                    <a:pt x="1929028" y="1179525"/>
                  </a:lnTo>
                  <a:lnTo>
                    <a:pt x="1816811" y="1117600"/>
                  </a:lnTo>
                  <a:lnTo>
                    <a:pt x="1772488" y="1092200"/>
                  </a:lnTo>
                  <a:lnTo>
                    <a:pt x="1729486" y="1066800"/>
                  </a:lnTo>
                  <a:lnTo>
                    <a:pt x="1688134" y="1028700"/>
                  </a:lnTo>
                  <a:lnTo>
                    <a:pt x="1648726" y="1003300"/>
                  </a:lnTo>
                  <a:lnTo>
                    <a:pt x="1571853" y="927100"/>
                  </a:lnTo>
                  <a:lnTo>
                    <a:pt x="1534083" y="901700"/>
                  </a:lnTo>
                  <a:lnTo>
                    <a:pt x="1497850" y="850900"/>
                  </a:lnTo>
                  <a:lnTo>
                    <a:pt x="1463941" y="812800"/>
                  </a:lnTo>
                  <a:lnTo>
                    <a:pt x="1433156" y="774700"/>
                  </a:lnTo>
                  <a:lnTo>
                    <a:pt x="1406296" y="723900"/>
                  </a:lnTo>
                  <a:lnTo>
                    <a:pt x="1384173" y="685800"/>
                  </a:lnTo>
                  <a:lnTo>
                    <a:pt x="1368971" y="647700"/>
                  </a:lnTo>
                  <a:lnTo>
                    <a:pt x="1353019" y="596900"/>
                  </a:lnTo>
                  <a:lnTo>
                    <a:pt x="1336662" y="558800"/>
                  </a:lnTo>
                  <a:lnTo>
                    <a:pt x="1320228" y="508000"/>
                  </a:lnTo>
                  <a:lnTo>
                    <a:pt x="1304086" y="457200"/>
                  </a:lnTo>
                  <a:lnTo>
                    <a:pt x="1292440" y="419100"/>
                  </a:lnTo>
                  <a:lnTo>
                    <a:pt x="1288554" y="406400"/>
                  </a:lnTo>
                  <a:lnTo>
                    <a:pt x="1273987" y="355600"/>
                  </a:lnTo>
                  <a:lnTo>
                    <a:pt x="1260729" y="292100"/>
                  </a:lnTo>
                  <a:lnTo>
                    <a:pt x="1249108" y="241300"/>
                  </a:lnTo>
                  <a:lnTo>
                    <a:pt x="1239469" y="190500"/>
                  </a:lnTo>
                  <a:lnTo>
                    <a:pt x="1232166" y="152400"/>
                  </a:lnTo>
                  <a:lnTo>
                    <a:pt x="1227543" y="101600"/>
                  </a:lnTo>
                  <a:lnTo>
                    <a:pt x="1225918" y="63500"/>
                  </a:lnTo>
                  <a:lnTo>
                    <a:pt x="1203325" y="25400"/>
                  </a:lnTo>
                  <a:lnTo>
                    <a:pt x="1188123" y="12700"/>
                  </a:lnTo>
                  <a:lnTo>
                    <a:pt x="1184186" y="12700"/>
                  </a:lnTo>
                  <a:lnTo>
                    <a:pt x="1177886" y="0"/>
                  </a:lnTo>
                  <a:lnTo>
                    <a:pt x="1112456" y="0"/>
                  </a:lnTo>
                  <a:lnTo>
                    <a:pt x="1098372" y="25400"/>
                  </a:lnTo>
                  <a:lnTo>
                    <a:pt x="1085875" y="50800"/>
                  </a:lnTo>
                  <a:lnTo>
                    <a:pt x="1077595" y="76200"/>
                  </a:lnTo>
                  <a:lnTo>
                    <a:pt x="1073010" y="114300"/>
                  </a:lnTo>
                  <a:lnTo>
                    <a:pt x="1071600" y="139700"/>
                  </a:lnTo>
                  <a:lnTo>
                    <a:pt x="1073480" y="177800"/>
                  </a:lnTo>
                  <a:lnTo>
                    <a:pt x="1077798" y="228600"/>
                  </a:lnTo>
                  <a:lnTo>
                    <a:pt x="1082560" y="266700"/>
                  </a:lnTo>
                  <a:lnTo>
                    <a:pt x="1085773" y="292100"/>
                  </a:lnTo>
                  <a:lnTo>
                    <a:pt x="1086358" y="342900"/>
                  </a:lnTo>
                  <a:lnTo>
                    <a:pt x="1081354" y="393700"/>
                  </a:lnTo>
                  <a:lnTo>
                    <a:pt x="1071257" y="444500"/>
                  </a:lnTo>
                  <a:lnTo>
                    <a:pt x="1056551" y="495300"/>
                  </a:lnTo>
                  <a:lnTo>
                    <a:pt x="1037717" y="533400"/>
                  </a:lnTo>
                  <a:lnTo>
                    <a:pt x="1015238" y="584200"/>
                  </a:lnTo>
                  <a:lnTo>
                    <a:pt x="989609" y="622300"/>
                  </a:lnTo>
                  <a:lnTo>
                    <a:pt x="961326" y="673100"/>
                  </a:lnTo>
                  <a:lnTo>
                    <a:pt x="930859" y="711200"/>
                  </a:lnTo>
                  <a:lnTo>
                    <a:pt x="898702" y="749300"/>
                  </a:lnTo>
                  <a:lnTo>
                    <a:pt x="865352" y="787400"/>
                  </a:lnTo>
                  <a:lnTo>
                    <a:pt x="796988" y="863600"/>
                  </a:lnTo>
                  <a:lnTo>
                    <a:pt x="762952" y="889000"/>
                  </a:lnTo>
                  <a:lnTo>
                    <a:pt x="727697" y="927100"/>
                  </a:lnTo>
                  <a:lnTo>
                    <a:pt x="690549" y="965200"/>
                  </a:lnTo>
                  <a:lnTo>
                    <a:pt x="651700" y="990600"/>
                  </a:lnTo>
                  <a:lnTo>
                    <a:pt x="611339" y="1016000"/>
                  </a:lnTo>
                  <a:lnTo>
                    <a:pt x="569633" y="1054100"/>
                  </a:lnTo>
                  <a:lnTo>
                    <a:pt x="526770" y="1079500"/>
                  </a:lnTo>
                  <a:lnTo>
                    <a:pt x="482955" y="1104900"/>
                  </a:lnTo>
                  <a:lnTo>
                    <a:pt x="301663" y="1206500"/>
                  </a:lnTo>
                  <a:lnTo>
                    <a:pt x="255765" y="1219200"/>
                  </a:lnTo>
                  <a:lnTo>
                    <a:pt x="210007" y="1244600"/>
                  </a:lnTo>
                  <a:lnTo>
                    <a:pt x="164566" y="1257300"/>
                  </a:lnTo>
                  <a:lnTo>
                    <a:pt x="102946" y="1282700"/>
                  </a:lnTo>
                  <a:lnTo>
                    <a:pt x="73101" y="1295400"/>
                  </a:lnTo>
                  <a:lnTo>
                    <a:pt x="44881" y="1308100"/>
                  </a:lnTo>
                  <a:lnTo>
                    <a:pt x="30708" y="1308100"/>
                  </a:lnTo>
                  <a:lnTo>
                    <a:pt x="16941" y="1320800"/>
                  </a:lnTo>
                  <a:lnTo>
                    <a:pt x="6794" y="1333500"/>
                  </a:lnTo>
                  <a:lnTo>
                    <a:pt x="927" y="1346200"/>
                  </a:lnTo>
                  <a:lnTo>
                    <a:pt x="0" y="1371600"/>
                  </a:lnTo>
                  <a:lnTo>
                    <a:pt x="4178" y="1384300"/>
                  </a:lnTo>
                  <a:lnTo>
                    <a:pt x="12700" y="1397000"/>
                  </a:lnTo>
                  <a:lnTo>
                    <a:pt x="24917" y="1409700"/>
                  </a:lnTo>
                  <a:lnTo>
                    <a:pt x="54368" y="1409700"/>
                  </a:lnTo>
                  <a:lnTo>
                    <a:pt x="88874" y="1422400"/>
                  </a:lnTo>
                  <a:lnTo>
                    <a:pt x="131508" y="1435100"/>
                  </a:lnTo>
                  <a:lnTo>
                    <a:pt x="170078" y="1447800"/>
                  </a:lnTo>
                  <a:lnTo>
                    <a:pt x="221970" y="1447800"/>
                  </a:lnTo>
                  <a:lnTo>
                    <a:pt x="272669" y="1473200"/>
                  </a:lnTo>
                  <a:lnTo>
                    <a:pt x="369849" y="1498600"/>
                  </a:lnTo>
                  <a:lnTo>
                    <a:pt x="416026" y="1524000"/>
                  </a:lnTo>
                  <a:lnTo>
                    <a:pt x="460387" y="1549400"/>
                  </a:lnTo>
                  <a:lnTo>
                    <a:pt x="502767" y="1574800"/>
                  </a:lnTo>
                  <a:lnTo>
                    <a:pt x="543013" y="1612900"/>
                  </a:lnTo>
                  <a:lnTo>
                    <a:pt x="580986" y="1651000"/>
                  </a:lnTo>
                  <a:lnTo>
                    <a:pt x="616508" y="1689100"/>
                  </a:lnTo>
                  <a:lnTo>
                    <a:pt x="648881" y="1727200"/>
                  </a:lnTo>
                  <a:lnTo>
                    <a:pt x="678751" y="1778000"/>
                  </a:lnTo>
                  <a:lnTo>
                    <a:pt x="706285" y="1816100"/>
                  </a:lnTo>
                  <a:lnTo>
                    <a:pt x="731710" y="1854200"/>
                  </a:lnTo>
                  <a:lnTo>
                    <a:pt x="755192" y="1905000"/>
                  </a:lnTo>
                  <a:lnTo>
                    <a:pt x="776947" y="1943100"/>
                  </a:lnTo>
                  <a:lnTo>
                    <a:pt x="797166" y="1993900"/>
                  </a:lnTo>
                  <a:lnTo>
                    <a:pt x="816025" y="2032000"/>
                  </a:lnTo>
                  <a:lnTo>
                    <a:pt x="833742" y="2082800"/>
                  </a:lnTo>
                  <a:lnTo>
                    <a:pt x="850493" y="2133600"/>
                  </a:lnTo>
                  <a:lnTo>
                    <a:pt x="866482" y="2171700"/>
                  </a:lnTo>
                  <a:lnTo>
                    <a:pt x="881913" y="2222500"/>
                  </a:lnTo>
                  <a:lnTo>
                    <a:pt x="896962" y="2273300"/>
                  </a:lnTo>
                  <a:lnTo>
                    <a:pt x="926719" y="2374900"/>
                  </a:lnTo>
                  <a:lnTo>
                    <a:pt x="940485" y="2425700"/>
                  </a:lnTo>
                  <a:lnTo>
                    <a:pt x="951179" y="2476500"/>
                  </a:lnTo>
                  <a:lnTo>
                    <a:pt x="959713" y="2540000"/>
                  </a:lnTo>
                  <a:lnTo>
                    <a:pt x="967016" y="2590800"/>
                  </a:lnTo>
                  <a:lnTo>
                    <a:pt x="973963" y="2641600"/>
                  </a:lnTo>
                  <a:lnTo>
                    <a:pt x="973963" y="2705100"/>
                  </a:lnTo>
                  <a:lnTo>
                    <a:pt x="977976" y="2717800"/>
                  </a:lnTo>
                  <a:lnTo>
                    <a:pt x="988923" y="2743200"/>
                  </a:lnTo>
                  <a:lnTo>
                    <a:pt x="1005192" y="2755900"/>
                  </a:lnTo>
                  <a:lnTo>
                    <a:pt x="1045362" y="2755900"/>
                  </a:lnTo>
                  <a:lnTo>
                    <a:pt x="1062342" y="2743200"/>
                  </a:lnTo>
                  <a:lnTo>
                    <a:pt x="1074305" y="2730500"/>
                  </a:lnTo>
                  <a:lnTo>
                    <a:pt x="1079474" y="2705100"/>
                  </a:lnTo>
                  <a:lnTo>
                    <a:pt x="1079804" y="2705100"/>
                  </a:lnTo>
                  <a:lnTo>
                    <a:pt x="1080350" y="2679700"/>
                  </a:lnTo>
                  <a:lnTo>
                    <a:pt x="1080465" y="2667000"/>
                  </a:lnTo>
                  <a:lnTo>
                    <a:pt x="1079474" y="2641600"/>
                  </a:lnTo>
                  <a:lnTo>
                    <a:pt x="1079766" y="2603500"/>
                  </a:lnTo>
                  <a:lnTo>
                    <a:pt x="1080655" y="2565400"/>
                  </a:lnTo>
                  <a:lnTo>
                    <a:pt x="1082128" y="2527300"/>
                  </a:lnTo>
                  <a:lnTo>
                    <a:pt x="1088453" y="2451100"/>
                  </a:lnTo>
                  <a:lnTo>
                    <a:pt x="1094994" y="2400300"/>
                  </a:lnTo>
                  <a:lnTo>
                    <a:pt x="1103731" y="2349500"/>
                  </a:lnTo>
                  <a:lnTo>
                    <a:pt x="1114602" y="2298700"/>
                  </a:lnTo>
                  <a:lnTo>
                    <a:pt x="1118920" y="2286000"/>
                  </a:lnTo>
                  <a:lnTo>
                    <a:pt x="1127544" y="2260600"/>
                  </a:lnTo>
                  <a:lnTo>
                    <a:pt x="1142492" y="2209800"/>
                  </a:lnTo>
                  <a:lnTo>
                    <a:pt x="1159357" y="2171700"/>
                  </a:lnTo>
                  <a:lnTo>
                    <a:pt x="1178090" y="2120900"/>
                  </a:lnTo>
                  <a:lnTo>
                    <a:pt x="1198600" y="2082800"/>
                  </a:lnTo>
                  <a:lnTo>
                    <a:pt x="1220838" y="2032000"/>
                  </a:lnTo>
                  <a:lnTo>
                    <a:pt x="1244739" y="1993900"/>
                  </a:lnTo>
                  <a:lnTo>
                    <a:pt x="1270203" y="1955800"/>
                  </a:lnTo>
                  <a:lnTo>
                    <a:pt x="1297190" y="1905000"/>
                  </a:lnTo>
                  <a:lnTo>
                    <a:pt x="1325626" y="1866900"/>
                  </a:lnTo>
                  <a:lnTo>
                    <a:pt x="1355432" y="1828800"/>
                  </a:lnTo>
                  <a:lnTo>
                    <a:pt x="1417815" y="1752600"/>
                  </a:lnTo>
                  <a:lnTo>
                    <a:pt x="1450759" y="1727200"/>
                  </a:lnTo>
                  <a:lnTo>
                    <a:pt x="1485290" y="1689100"/>
                  </a:lnTo>
                  <a:lnTo>
                    <a:pt x="1521320" y="1651000"/>
                  </a:lnTo>
                  <a:lnTo>
                    <a:pt x="1558785" y="1625600"/>
                  </a:lnTo>
                  <a:lnTo>
                    <a:pt x="1597571" y="1587500"/>
                  </a:lnTo>
                  <a:lnTo>
                    <a:pt x="1637626" y="1562100"/>
                  </a:lnTo>
                  <a:lnTo>
                    <a:pt x="1678851" y="1524000"/>
                  </a:lnTo>
                  <a:lnTo>
                    <a:pt x="1721154" y="1498600"/>
                  </a:lnTo>
                  <a:lnTo>
                    <a:pt x="1764474" y="1473200"/>
                  </a:lnTo>
                  <a:lnTo>
                    <a:pt x="1808708" y="1460500"/>
                  </a:lnTo>
                  <a:lnTo>
                    <a:pt x="1853780" y="1435100"/>
                  </a:lnTo>
                  <a:lnTo>
                    <a:pt x="2040826" y="1384300"/>
                  </a:lnTo>
                  <a:lnTo>
                    <a:pt x="2068055" y="1384300"/>
                  </a:lnTo>
                  <a:lnTo>
                    <a:pt x="2098014" y="1371600"/>
                  </a:lnTo>
                  <a:lnTo>
                    <a:pt x="2132165" y="1371600"/>
                  </a:lnTo>
                  <a:lnTo>
                    <a:pt x="2148560" y="1358900"/>
                  </a:lnTo>
                  <a:lnTo>
                    <a:pt x="2161794" y="1358900"/>
                  </a:lnTo>
                  <a:lnTo>
                    <a:pt x="2171027" y="1333500"/>
                  </a:lnTo>
                  <a:lnTo>
                    <a:pt x="2175472" y="1320800"/>
                  </a:lnTo>
                  <a:close/>
                </a:path>
                <a:path w="16316960" h="9197340">
                  <a:moveTo>
                    <a:pt x="10143071" y="7753540"/>
                  </a:moveTo>
                  <a:lnTo>
                    <a:pt x="10139007" y="7711173"/>
                  </a:lnTo>
                  <a:lnTo>
                    <a:pt x="10126612" y="7651343"/>
                  </a:lnTo>
                  <a:lnTo>
                    <a:pt x="10108095" y="7580033"/>
                  </a:lnTo>
                  <a:lnTo>
                    <a:pt x="10089959" y="7528395"/>
                  </a:lnTo>
                  <a:lnTo>
                    <a:pt x="10077958" y="7519314"/>
                  </a:lnTo>
                  <a:lnTo>
                    <a:pt x="10077958" y="7728191"/>
                  </a:lnTo>
                  <a:lnTo>
                    <a:pt x="10040531" y="7728077"/>
                  </a:lnTo>
                  <a:lnTo>
                    <a:pt x="10003028" y="7725346"/>
                  </a:lnTo>
                  <a:lnTo>
                    <a:pt x="9965284" y="7718742"/>
                  </a:lnTo>
                  <a:lnTo>
                    <a:pt x="9926066" y="7703299"/>
                  </a:lnTo>
                  <a:lnTo>
                    <a:pt x="9956381" y="7676401"/>
                  </a:lnTo>
                  <a:lnTo>
                    <a:pt x="10040595" y="7598854"/>
                  </a:lnTo>
                  <a:lnTo>
                    <a:pt x="10063137" y="7647940"/>
                  </a:lnTo>
                  <a:lnTo>
                    <a:pt x="10072192" y="7686294"/>
                  </a:lnTo>
                  <a:lnTo>
                    <a:pt x="10077958" y="7728191"/>
                  </a:lnTo>
                  <a:lnTo>
                    <a:pt x="10077958" y="7519314"/>
                  </a:lnTo>
                  <a:lnTo>
                    <a:pt x="10073411" y="7515873"/>
                  </a:lnTo>
                  <a:lnTo>
                    <a:pt x="10052329" y="7516482"/>
                  </a:lnTo>
                  <a:lnTo>
                    <a:pt x="10027387" y="7530020"/>
                  </a:lnTo>
                  <a:lnTo>
                    <a:pt x="10024491" y="7530833"/>
                  </a:lnTo>
                  <a:lnTo>
                    <a:pt x="10019716" y="7536116"/>
                  </a:lnTo>
                  <a:lnTo>
                    <a:pt x="9943884" y="7608684"/>
                  </a:lnTo>
                  <a:lnTo>
                    <a:pt x="9868941" y="7682319"/>
                  </a:lnTo>
                  <a:lnTo>
                    <a:pt x="9854463" y="7702182"/>
                  </a:lnTo>
                  <a:lnTo>
                    <a:pt x="9852368" y="7721219"/>
                  </a:lnTo>
                  <a:lnTo>
                    <a:pt x="9862248" y="7738237"/>
                  </a:lnTo>
                  <a:lnTo>
                    <a:pt x="9883699" y="7752029"/>
                  </a:lnTo>
                  <a:lnTo>
                    <a:pt x="9901441" y="7758951"/>
                  </a:lnTo>
                  <a:lnTo>
                    <a:pt x="9955479" y="7780807"/>
                  </a:lnTo>
                  <a:lnTo>
                    <a:pt x="9942855" y="7813332"/>
                  </a:lnTo>
                  <a:lnTo>
                    <a:pt x="9930092" y="7844574"/>
                  </a:lnTo>
                  <a:lnTo>
                    <a:pt x="9917722" y="7877035"/>
                  </a:lnTo>
                  <a:lnTo>
                    <a:pt x="9885616" y="7953222"/>
                  </a:lnTo>
                  <a:lnTo>
                    <a:pt x="9864941" y="7997228"/>
                  </a:lnTo>
                  <a:lnTo>
                    <a:pt x="9842868" y="8040294"/>
                  </a:lnTo>
                  <a:lnTo>
                    <a:pt x="9819411" y="8082432"/>
                  </a:lnTo>
                  <a:lnTo>
                    <a:pt x="9794570" y="8123644"/>
                  </a:lnTo>
                  <a:lnTo>
                    <a:pt x="9768357" y="8163903"/>
                  </a:lnTo>
                  <a:lnTo>
                    <a:pt x="9741116" y="8204467"/>
                  </a:lnTo>
                  <a:lnTo>
                    <a:pt x="9712160" y="8242859"/>
                  </a:lnTo>
                  <a:lnTo>
                    <a:pt x="9678733" y="8285150"/>
                  </a:lnTo>
                  <a:lnTo>
                    <a:pt x="9643948" y="8326488"/>
                  </a:lnTo>
                  <a:lnTo>
                    <a:pt x="9607220" y="8365731"/>
                  </a:lnTo>
                  <a:lnTo>
                    <a:pt x="9567964" y="8401736"/>
                  </a:lnTo>
                  <a:lnTo>
                    <a:pt x="9526270" y="8435772"/>
                  </a:lnTo>
                  <a:lnTo>
                    <a:pt x="9481541" y="8466709"/>
                  </a:lnTo>
                  <a:lnTo>
                    <a:pt x="9438792" y="8491804"/>
                  </a:lnTo>
                  <a:lnTo>
                    <a:pt x="9394330" y="8512111"/>
                  </a:lnTo>
                  <a:lnTo>
                    <a:pt x="9348038" y="8527656"/>
                  </a:lnTo>
                  <a:lnTo>
                    <a:pt x="9299511" y="8537232"/>
                  </a:lnTo>
                  <a:lnTo>
                    <a:pt x="9251226" y="8541474"/>
                  </a:lnTo>
                  <a:lnTo>
                    <a:pt x="9205392" y="8538426"/>
                  </a:lnTo>
                  <a:lnTo>
                    <a:pt x="9161818" y="8528164"/>
                  </a:lnTo>
                  <a:lnTo>
                    <a:pt x="9120683" y="8511946"/>
                  </a:lnTo>
                  <a:lnTo>
                    <a:pt x="9081795" y="8489836"/>
                  </a:lnTo>
                  <a:lnTo>
                    <a:pt x="9045003" y="8461858"/>
                  </a:lnTo>
                  <a:lnTo>
                    <a:pt x="9036710" y="8453615"/>
                  </a:lnTo>
                  <a:lnTo>
                    <a:pt x="9027389" y="8444357"/>
                  </a:lnTo>
                  <a:lnTo>
                    <a:pt x="9009774" y="8426856"/>
                  </a:lnTo>
                  <a:lnTo>
                    <a:pt x="9014447" y="8421599"/>
                  </a:lnTo>
                  <a:lnTo>
                    <a:pt x="9018346" y="8415236"/>
                  </a:lnTo>
                  <a:lnTo>
                    <a:pt x="9056992" y="8360943"/>
                  </a:lnTo>
                  <a:lnTo>
                    <a:pt x="9083345" y="8315363"/>
                  </a:lnTo>
                  <a:lnTo>
                    <a:pt x="9105087" y="8267116"/>
                  </a:lnTo>
                  <a:lnTo>
                    <a:pt x="9122931" y="8218627"/>
                  </a:lnTo>
                  <a:lnTo>
                    <a:pt x="9136215" y="8167459"/>
                  </a:lnTo>
                  <a:lnTo>
                    <a:pt x="9145295" y="8114830"/>
                  </a:lnTo>
                  <a:lnTo>
                    <a:pt x="9149156" y="8066291"/>
                  </a:lnTo>
                  <a:lnTo>
                    <a:pt x="9148077" y="8019123"/>
                  </a:lnTo>
                  <a:lnTo>
                    <a:pt x="9140228" y="7972526"/>
                  </a:lnTo>
                  <a:lnTo>
                    <a:pt x="9124124" y="7926921"/>
                  </a:lnTo>
                  <a:lnTo>
                    <a:pt x="9100960" y="7888554"/>
                  </a:lnTo>
                  <a:lnTo>
                    <a:pt x="9086304" y="7873644"/>
                  </a:lnTo>
                  <a:lnTo>
                    <a:pt x="9086304" y="8066672"/>
                  </a:lnTo>
                  <a:lnTo>
                    <a:pt x="9083307" y="8104416"/>
                  </a:lnTo>
                  <a:lnTo>
                    <a:pt x="9073871" y="8157159"/>
                  </a:lnTo>
                  <a:lnTo>
                    <a:pt x="9059774" y="8208556"/>
                  </a:lnTo>
                  <a:lnTo>
                    <a:pt x="9040635" y="8257400"/>
                  </a:lnTo>
                  <a:lnTo>
                    <a:pt x="9016771" y="8304924"/>
                  </a:lnTo>
                  <a:lnTo>
                    <a:pt x="8987803" y="8349920"/>
                  </a:lnTo>
                  <a:lnTo>
                    <a:pt x="8967191" y="8376755"/>
                  </a:lnTo>
                  <a:lnTo>
                    <a:pt x="8939454" y="8337029"/>
                  </a:lnTo>
                  <a:lnTo>
                    <a:pt x="8917013" y="8297138"/>
                  </a:lnTo>
                  <a:lnTo>
                    <a:pt x="8898903" y="8256041"/>
                  </a:lnTo>
                  <a:lnTo>
                    <a:pt x="8884221" y="8212671"/>
                  </a:lnTo>
                  <a:lnTo>
                    <a:pt x="8871496" y="8163484"/>
                  </a:lnTo>
                  <a:lnTo>
                    <a:pt x="8862708" y="8111884"/>
                  </a:lnTo>
                  <a:lnTo>
                    <a:pt x="8859825" y="8061261"/>
                  </a:lnTo>
                  <a:lnTo>
                    <a:pt x="8863063" y="8008937"/>
                  </a:lnTo>
                  <a:lnTo>
                    <a:pt x="8875370" y="7960677"/>
                  </a:lnTo>
                  <a:lnTo>
                    <a:pt x="8914028" y="7910347"/>
                  </a:lnTo>
                  <a:lnTo>
                    <a:pt x="8975636" y="7891856"/>
                  </a:lnTo>
                  <a:lnTo>
                    <a:pt x="9006053" y="7896555"/>
                  </a:lnTo>
                  <a:lnTo>
                    <a:pt x="9053766" y="7930718"/>
                  </a:lnTo>
                  <a:lnTo>
                    <a:pt x="9079674" y="7990726"/>
                  </a:lnTo>
                  <a:lnTo>
                    <a:pt x="9086164" y="8031112"/>
                  </a:lnTo>
                  <a:lnTo>
                    <a:pt x="9086304" y="8066672"/>
                  </a:lnTo>
                  <a:lnTo>
                    <a:pt x="9086304" y="7873644"/>
                  </a:lnTo>
                  <a:lnTo>
                    <a:pt x="9073502" y="7860614"/>
                  </a:lnTo>
                  <a:lnTo>
                    <a:pt x="9070442" y="7857503"/>
                  </a:lnTo>
                  <a:lnTo>
                    <a:pt x="9032951" y="7837640"/>
                  </a:lnTo>
                  <a:lnTo>
                    <a:pt x="8987815" y="7829131"/>
                  </a:lnTo>
                  <a:lnTo>
                    <a:pt x="8939441" y="7833385"/>
                  </a:lnTo>
                  <a:lnTo>
                    <a:pt x="8895880" y="7846847"/>
                  </a:lnTo>
                  <a:lnTo>
                    <a:pt x="8858847" y="7874317"/>
                  </a:lnTo>
                  <a:lnTo>
                    <a:pt x="8827706" y="7912011"/>
                  </a:lnTo>
                  <a:lnTo>
                    <a:pt x="8805939" y="7966862"/>
                  </a:lnTo>
                  <a:lnTo>
                    <a:pt x="8798382" y="8024342"/>
                  </a:lnTo>
                  <a:lnTo>
                    <a:pt x="8798230" y="8074482"/>
                  </a:lnTo>
                  <a:lnTo>
                    <a:pt x="8801887" y="8123568"/>
                  </a:lnTo>
                  <a:lnTo>
                    <a:pt x="8809330" y="8171586"/>
                  </a:lnTo>
                  <a:lnTo>
                    <a:pt x="8820569" y="8218564"/>
                  </a:lnTo>
                  <a:lnTo>
                    <a:pt x="8835225" y="8263255"/>
                  </a:lnTo>
                  <a:lnTo>
                    <a:pt x="8853983" y="8308124"/>
                  </a:lnTo>
                  <a:lnTo>
                    <a:pt x="8876487" y="8351952"/>
                  </a:lnTo>
                  <a:lnTo>
                    <a:pt x="8902713" y="8394738"/>
                  </a:lnTo>
                  <a:lnTo>
                    <a:pt x="8912542" y="8409140"/>
                  </a:lnTo>
                  <a:lnTo>
                    <a:pt x="8922207" y="8423580"/>
                  </a:lnTo>
                  <a:lnTo>
                    <a:pt x="8918156" y="8428672"/>
                  </a:lnTo>
                  <a:lnTo>
                    <a:pt x="8916086" y="8430565"/>
                  </a:lnTo>
                  <a:lnTo>
                    <a:pt x="8908758" y="8437880"/>
                  </a:lnTo>
                  <a:lnTo>
                    <a:pt x="8855723" y="8475078"/>
                  </a:lnTo>
                  <a:lnTo>
                    <a:pt x="8812416" y="8499018"/>
                  </a:lnTo>
                  <a:lnTo>
                    <a:pt x="8768270" y="8516607"/>
                  </a:lnTo>
                  <a:lnTo>
                    <a:pt x="8723325" y="8527821"/>
                  </a:lnTo>
                  <a:lnTo>
                    <a:pt x="8677618" y="8532660"/>
                  </a:lnTo>
                  <a:lnTo>
                    <a:pt x="8631504" y="8532330"/>
                  </a:lnTo>
                  <a:lnTo>
                    <a:pt x="8584667" y="8525612"/>
                  </a:lnTo>
                  <a:lnTo>
                    <a:pt x="8537156" y="8512492"/>
                  </a:lnTo>
                  <a:lnTo>
                    <a:pt x="8488629" y="8491741"/>
                  </a:lnTo>
                  <a:lnTo>
                    <a:pt x="8440814" y="8462886"/>
                  </a:lnTo>
                  <a:lnTo>
                    <a:pt x="8400593" y="8425320"/>
                  </a:lnTo>
                  <a:lnTo>
                    <a:pt x="8365845" y="8380946"/>
                  </a:lnTo>
                  <a:lnTo>
                    <a:pt x="8335124" y="8334146"/>
                  </a:lnTo>
                  <a:lnTo>
                    <a:pt x="8326729" y="8310118"/>
                  </a:lnTo>
                  <a:lnTo>
                    <a:pt x="8327949" y="8297913"/>
                  </a:lnTo>
                  <a:lnTo>
                    <a:pt x="8332787" y="8284692"/>
                  </a:lnTo>
                  <a:lnTo>
                    <a:pt x="8348396" y="8252650"/>
                  </a:lnTo>
                  <a:lnTo>
                    <a:pt x="8363217" y="8219516"/>
                  </a:lnTo>
                  <a:lnTo>
                    <a:pt x="8391487" y="8153616"/>
                  </a:lnTo>
                  <a:lnTo>
                    <a:pt x="8407057" y="8104454"/>
                  </a:lnTo>
                  <a:lnTo>
                    <a:pt x="8411032" y="8073022"/>
                  </a:lnTo>
                  <a:lnTo>
                    <a:pt x="8407438" y="8059521"/>
                  </a:lnTo>
                  <a:lnTo>
                    <a:pt x="8399894" y="8048434"/>
                  </a:lnTo>
                  <a:lnTo>
                    <a:pt x="8387791" y="8038630"/>
                  </a:lnTo>
                  <a:lnTo>
                    <a:pt x="8373808" y="8033296"/>
                  </a:lnTo>
                  <a:lnTo>
                    <a:pt x="8360296" y="8033105"/>
                  </a:lnTo>
                  <a:lnTo>
                    <a:pt x="8347164" y="8036776"/>
                  </a:lnTo>
                  <a:lnTo>
                    <a:pt x="8315998" y="8061287"/>
                  </a:lnTo>
                  <a:lnTo>
                    <a:pt x="8281314" y="8105229"/>
                  </a:lnTo>
                  <a:lnTo>
                    <a:pt x="8262213" y="8150111"/>
                  </a:lnTo>
                  <a:lnTo>
                    <a:pt x="8259305" y="8158835"/>
                  </a:lnTo>
                  <a:lnTo>
                    <a:pt x="8252866" y="8176450"/>
                  </a:lnTo>
                  <a:lnTo>
                    <a:pt x="8249488" y="8186623"/>
                  </a:lnTo>
                  <a:lnTo>
                    <a:pt x="8235429" y="8174723"/>
                  </a:lnTo>
                  <a:lnTo>
                    <a:pt x="8222234" y="8163903"/>
                  </a:lnTo>
                  <a:lnTo>
                    <a:pt x="8178800" y="8129867"/>
                  </a:lnTo>
                  <a:lnTo>
                    <a:pt x="8140344" y="8115528"/>
                  </a:lnTo>
                  <a:lnTo>
                    <a:pt x="8119465" y="8116087"/>
                  </a:lnTo>
                  <a:lnTo>
                    <a:pt x="8096428" y="8122501"/>
                  </a:lnTo>
                  <a:lnTo>
                    <a:pt x="8081658" y="8137169"/>
                  </a:lnTo>
                  <a:lnTo>
                    <a:pt x="8076412" y="8157096"/>
                  </a:lnTo>
                  <a:lnTo>
                    <a:pt x="8082267" y="8180514"/>
                  </a:lnTo>
                  <a:lnTo>
                    <a:pt x="8110766" y="8217395"/>
                  </a:lnTo>
                  <a:lnTo>
                    <a:pt x="8168081" y="8262061"/>
                  </a:lnTo>
                  <a:lnTo>
                    <a:pt x="8243951" y="8301558"/>
                  </a:lnTo>
                  <a:lnTo>
                    <a:pt x="8252536" y="8308391"/>
                  </a:lnTo>
                  <a:lnTo>
                    <a:pt x="8259559" y="8316976"/>
                  </a:lnTo>
                  <a:lnTo>
                    <a:pt x="8265515" y="8327187"/>
                  </a:lnTo>
                  <a:lnTo>
                    <a:pt x="8277936" y="8351406"/>
                  </a:lnTo>
                  <a:lnTo>
                    <a:pt x="8290915" y="8375472"/>
                  </a:lnTo>
                  <a:lnTo>
                    <a:pt x="8319770" y="8422805"/>
                  </a:lnTo>
                  <a:lnTo>
                    <a:pt x="8353844" y="8467357"/>
                  </a:lnTo>
                  <a:lnTo>
                    <a:pt x="8392439" y="8505380"/>
                  </a:lnTo>
                  <a:lnTo>
                    <a:pt x="8436623" y="8537892"/>
                  </a:lnTo>
                  <a:lnTo>
                    <a:pt x="8486432" y="8562238"/>
                  </a:lnTo>
                  <a:lnTo>
                    <a:pt x="8534349" y="8577872"/>
                  </a:lnTo>
                  <a:lnTo>
                    <a:pt x="8581936" y="8589658"/>
                  </a:lnTo>
                  <a:lnTo>
                    <a:pt x="8628507" y="8595131"/>
                  </a:lnTo>
                  <a:lnTo>
                    <a:pt x="8674710" y="8596757"/>
                  </a:lnTo>
                  <a:lnTo>
                    <a:pt x="8719871" y="8592071"/>
                  </a:lnTo>
                  <a:lnTo>
                    <a:pt x="8764638" y="8583536"/>
                  </a:lnTo>
                  <a:lnTo>
                    <a:pt x="8808326" y="8568728"/>
                  </a:lnTo>
                  <a:lnTo>
                    <a:pt x="8851595" y="8550072"/>
                  </a:lnTo>
                  <a:lnTo>
                    <a:pt x="8894089" y="8526348"/>
                  </a:lnTo>
                  <a:lnTo>
                    <a:pt x="8935809" y="8497583"/>
                  </a:lnTo>
                  <a:lnTo>
                    <a:pt x="8949817" y="8485759"/>
                  </a:lnTo>
                  <a:lnTo>
                    <a:pt x="8964562" y="8473745"/>
                  </a:lnTo>
                  <a:lnTo>
                    <a:pt x="8973248" y="8481860"/>
                  </a:lnTo>
                  <a:lnTo>
                    <a:pt x="8981630" y="8490077"/>
                  </a:lnTo>
                  <a:lnTo>
                    <a:pt x="8997493" y="8504110"/>
                  </a:lnTo>
                  <a:lnTo>
                    <a:pt x="9039098" y="8537334"/>
                  </a:lnTo>
                  <a:lnTo>
                    <a:pt x="9083764" y="8564435"/>
                  </a:lnTo>
                  <a:lnTo>
                    <a:pt x="9131732" y="8585340"/>
                  </a:lnTo>
                  <a:lnTo>
                    <a:pt x="9182900" y="8598764"/>
                  </a:lnTo>
                  <a:lnTo>
                    <a:pt x="9233637" y="8604390"/>
                  </a:lnTo>
                  <a:lnTo>
                    <a:pt x="9283332" y="8603717"/>
                  </a:lnTo>
                  <a:lnTo>
                    <a:pt x="9331884" y="8596770"/>
                  </a:lnTo>
                  <a:lnTo>
                    <a:pt x="9379585" y="8584781"/>
                  </a:lnTo>
                  <a:lnTo>
                    <a:pt x="9426003" y="8566569"/>
                  </a:lnTo>
                  <a:lnTo>
                    <a:pt x="9472104" y="8545805"/>
                  </a:lnTo>
                  <a:lnTo>
                    <a:pt x="9517799" y="8518563"/>
                  </a:lnTo>
                  <a:lnTo>
                    <a:pt x="9561258" y="8489302"/>
                  </a:lnTo>
                  <a:lnTo>
                    <a:pt x="9602241" y="8456778"/>
                  </a:lnTo>
                  <a:lnTo>
                    <a:pt x="9640862" y="8420963"/>
                  </a:lnTo>
                  <a:lnTo>
                    <a:pt x="9677590" y="8383029"/>
                  </a:lnTo>
                  <a:lnTo>
                    <a:pt x="9710318" y="8344903"/>
                  </a:lnTo>
                  <a:lnTo>
                    <a:pt x="9741979" y="8307070"/>
                  </a:lnTo>
                  <a:lnTo>
                    <a:pt x="9772256" y="8268297"/>
                  </a:lnTo>
                  <a:lnTo>
                    <a:pt x="9800819" y="8227377"/>
                  </a:lnTo>
                  <a:lnTo>
                    <a:pt x="9828365" y="8186737"/>
                  </a:lnTo>
                  <a:lnTo>
                    <a:pt x="9854565" y="8145145"/>
                  </a:lnTo>
                  <a:lnTo>
                    <a:pt x="9879432" y="8102613"/>
                  </a:lnTo>
                  <a:lnTo>
                    <a:pt x="9902990" y="8059128"/>
                  </a:lnTo>
                  <a:lnTo>
                    <a:pt x="9925596" y="8015910"/>
                  </a:lnTo>
                  <a:lnTo>
                    <a:pt x="9946576" y="7970507"/>
                  </a:lnTo>
                  <a:lnTo>
                    <a:pt x="9966642" y="7925359"/>
                  </a:lnTo>
                  <a:lnTo>
                    <a:pt x="9980625" y="7891132"/>
                  </a:lnTo>
                  <a:lnTo>
                    <a:pt x="9995027" y="7858112"/>
                  </a:lnTo>
                  <a:lnTo>
                    <a:pt x="10008946" y="7823898"/>
                  </a:lnTo>
                  <a:lnTo>
                    <a:pt x="10022865" y="7791018"/>
                  </a:lnTo>
                  <a:lnTo>
                    <a:pt x="10029736" y="7790421"/>
                  </a:lnTo>
                  <a:lnTo>
                    <a:pt x="10033114" y="7789481"/>
                  </a:lnTo>
                  <a:lnTo>
                    <a:pt x="10036353" y="7789900"/>
                  </a:lnTo>
                  <a:lnTo>
                    <a:pt x="10067569" y="7791742"/>
                  </a:lnTo>
                  <a:lnTo>
                    <a:pt x="10083508" y="7793888"/>
                  </a:lnTo>
                  <a:lnTo>
                    <a:pt x="10099142" y="7794803"/>
                  </a:lnTo>
                  <a:lnTo>
                    <a:pt x="10120389" y="7794142"/>
                  </a:lnTo>
                  <a:lnTo>
                    <a:pt x="10134498" y="7787576"/>
                  </a:lnTo>
                  <a:lnTo>
                    <a:pt x="10141750" y="7773695"/>
                  </a:lnTo>
                  <a:lnTo>
                    <a:pt x="10142804" y="7757579"/>
                  </a:lnTo>
                  <a:lnTo>
                    <a:pt x="10143071" y="7753540"/>
                  </a:lnTo>
                  <a:close/>
                </a:path>
                <a:path w="16316960" h="9197340">
                  <a:moveTo>
                    <a:pt x="15028939" y="994143"/>
                  </a:moveTo>
                  <a:lnTo>
                    <a:pt x="15025954" y="981278"/>
                  </a:lnTo>
                  <a:lnTo>
                    <a:pt x="15018347" y="970483"/>
                  </a:lnTo>
                  <a:lnTo>
                    <a:pt x="15006752" y="963193"/>
                  </a:lnTo>
                  <a:lnTo>
                    <a:pt x="14993201" y="960945"/>
                  </a:lnTo>
                  <a:lnTo>
                    <a:pt x="14980298" y="963955"/>
                  </a:lnTo>
                  <a:lnTo>
                    <a:pt x="14969452" y="971575"/>
                  </a:lnTo>
                  <a:lnTo>
                    <a:pt x="14962124" y="983157"/>
                  </a:lnTo>
                  <a:lnTo>
                    <a:pt x="14677758" y="1724482"/>
                  </a:lnTo>
                  <a:lnTo>
                    <a:pt x="14658810" y="1760334"/>
                  </a:lnTo>
                  <a:lnTo>
                    <a:pt x="14631772" y="1791093"/>
                  </a:lnTo>
                  <a:lnTo>
                    <a:pt x="14597367" y="1816100"/>
                  </a:lnTo>
                  <a:lnTo>
                    <a:pt x="14556359" y="1834654"/>
                  </a:lnTo>
                  <a:lnTo>
                    <a:pt x="14512112" y="1845551"/>
                  </a:lnTo>
                  <a:lnTo>
                    <a:pt x="14466532" y="1848726"/>
                  </a:lnTo>
                  <a:lnTo>
                    <a:pt x="14421193" y="1844205"/>
                  </a:lnTo>
                  <a:lnTo>
                    <a:pt x="14377657" y="1832013"/>
                  </a:lnTo>
                  <a:lnTo>
                    <a:pt x="14337056" y="1812226"/>
                  </a:lnTo>
                  <a:lnTo>
                    <a:pt x="14300238" y="1785531"/>
                  </a:lnTo>
                  <a:lnTo>
                    <a:pt x="14268374" y="1752955"/>
                  </a:lnTo>
                  <a:lnTo>
                    <a:pt x="14242682" y="1715516"/>
                  </a:lnTo>
                  <a:lnTo>
                    <a:pt x="14224597" y="1674583"/>
                  </a:lnTo>
                  <a:lnTo>
                    <a:pt x="14215669" y="1633131"/>
                  </a:lnTo>
                  <a:lnTo>
                    <a:pt x="14216063" y="1592199"/>
                  </a:lnTo>
                  <a:lnTo>
                    <a:pt x="14225931" y="1552879"/>
                  </a:lnTo>
                  <a:lnTo>
                    <a:pt x="14547406" y="714857"/>
                  </a:lnTo>
                  <a:lnTo>
                    <a:pt x="14584718" y="664794"/>
                  </a:lnTo>
                  <a:lnTo>
                    <a:pt x="14630514" y="641692"/>
                  </a:lnTo>
                  <a:lnTo>
                    <a:pt x="14693824" y="634009"/>
                  </a:lnTo>
                  <a:lnTo>
                    <a:pt x="14726463" y="638022"/>
                  </a:lnTo>
                  <a:lnTo>
                    <a:pt x="14802612" y="670648"/>
                  </a:lnTo>
                  <a:lnTo>
                    <a:pt x="14839950" y="703948"/>
                  </a:lnTo>
                  <a:lnTo>
                    <a:pt x="14866290" y="744537"/>
                  </a:lnTo>
                  <a:lnTo>
                    <a:pt x="14877682" y="789876"/>
                  </a:lnTo>
                  <a:lnTo>
                    <a:pt x="14870164" y="837412"/>
                  </a:lnTo>
                  <a:lnTo>
                    <a:pt x="14610525" y="1514284"/>
                  </a:lnTo>
                  <a:lnTo>
                    <a:pt x="14554937" y="1552028"/>
                  </a:lnTo>
                  <a:lnTo>
                    <a:pt x="14488948" y="1541957"/>
                  </a:lnTo>
                  <a:lnTo>
                    <a:pt x="14433004" y="1505712"/>
                  </a:lnTo>
                  <a:lnTo>
                    <a:pt x="14416875" y="1440738"/>
                  </a:lnTo>
                  <a:lnTo>
                    <a:pt x="14614678" y="925042"/>
                  </a:lnTo>
                  <a:lnTo>
                    <a:pt x="14616951" y="911529"/>
                  </a:lnTo>
                  <a:lnTo>
                    <a:pt x="14581238" y="878319"/>
                  </a:lnTo>
                  <a:lnTo>
                    <a:pt x="14550149" y="900531"/>
                  </a:lnTo>
                  <a:lnTo>
                    <a:pt x="14352296" y="1416215"/>
                  </a:lnTo>
                  <a:lnTo>
                    <a:pt x="14343761" y="1465605"/>
                  </a:lnTo>
                  <a:lnTo>
                    <a:pt x="14354569" y="1511007"/>
                  </a:lnTo>
                  <a:lnTo>
                    <a:pt x="14380820" y="1550720"/>
                  </a:lnTo>
                  <a:lnTo>
                    <a:pt x="14418640" y="1583080"/>
                  </a:lnTo>
                  <a:lnTo>
                    <a:pt x="14464183" y="1606397"/>
                  </a:lnTo>
                  <a:lnTo>
                    <a:pt x="14513789" y="1619199"/>
                  </a:lnTo>
                  <a:lnTo>
                    <a:pt x="14563687" y="1620139"/>
                  </a:lnTo>
                  <a:lnTo>
                    <a:pt x="14609877" y="1607934"/>
                  </a:lnTo>
                  <a:lnTo>
                    <a:pt x="14648320" y="1581238"/>
                  </a:lnTo>
                  <a:lnTo>
                    <a:pt x="14675015" y="1538782"/>
                  </a:lnTo>
                  <a:lnTo>
                    <a:pt x="14934667" y="861936"/>
                  </a:lnTo>
                  <a:lnTo>
                    <a:pt x="14945754" y="817346"/>
                  </a:lnTo>
                  <a:lnTo>
                    <a:pt x="14945563" y="773734"/>
                  </a:lnTo>
                  <a:lnTo>
                    <a:pt x="14935429" y="732002"/>
                  </a:lnTo>
                  <a:lnTo>
                    <a:pt x="14916722" y="693039"/>
                  </a:lnTo>
                  <a:lnTo>
                    <a:pt x="14890776" y="657733"/>
                  </a:lnTo>
                  <a:lnTo>
                    <a:pt x="14858937" y="626986"/>
                  </a:lnTo>
                  <a:lnTo>
                    <a:pt x="14822551" y="601700"/>
                  </a:lnTo>
                  <a:lnTo>
                    <a:pt x="14782978" y="582752"/>
                  </a:lnTo>
                  <a:lnTo>
                    <a:pt x="14740281" y="570445"/>
                  </a:lnTo>
                  <a:lnTo>
                    <a:pt x="14696275" y="565137"/>
                  </a:lnTo>
                  <a:lnTo>
                    <a:pt x="14652485" y="566889"/>
                  </a:lnTo>
                  <a:lnTo>
                    <a:pt x="14610436" y="575767"/>
                  </a:lnTo>
                  <a:lnTo>
                    <a:pt x="14567726" y="593788"/>
                  </a:lnTo>
                  <a:lnTo>
                    <a:pt x="14531708" y="619366"/>
                  </a:lnTo>
                  <a:lnTo>
                    <a:pt x="14503159" y="651789"/>
                  </a:lnTo>
                  <a:lnTo>
                    <a:pt x="14482877" y="690359"/>
                  </a:lnTo>
                  <a:lnTo>
                    <a:pt x="14161376" y="1528343"/>
                  </a:lnTo>
                  <a:lnTo>
                    <a:pt x="14148511" y="1576044"/>
                  </a:lnTo>
                  <a:lnTo>
                    <a:pt x="14145667" y="1625193"/>
                  </a:lnTo>
                  <a:lnTo>
                    <a:pt x="14152728" y="1674837"/>
                  </a:lnTo>
                  <a:lnTo>
                    <a:pt x="14169631" y="1724050"/>
                  </a:lnTo>
                  <a:lnTo>
                    <a:pt x="14207617" y="1787588"/>
                  </a:lnTo>
                  <a:lnTo>
                    <a:pt x="14238084" y="1822081"/>
                  </a:lnTo>
                  <a:lnTo>
                    <a:pt x="14272971" y="1852168"/>
                  </a:lnTo>
                  <a:lnTo>
                    <a:pt x="14311503" y="1877161"/>
                  </a:lnTo>
                  <a:lnTo>
                    <a:pt x="14352918" y="1896427"/>
                  </a:lnTo>
                  <a:lnTo>
                    <a:pt x="14396720" y="1909546"/>
                  </a:lnTo>
                  <a:lnTo>
                    <a:pt x="14442212" y="1916468"/>
                  </a:lnTo>
                  <a:lnTo>
                    <a:pt x="14488376" y="1917166"/>
                  </a:lnTo>
                  <a:lnTo>
                    <a:pt x="14534198" y="1911642"/>
                  </a:lnTo>
                  <a:lnTo>
                    <a:pt x="14578686" y="1899869"/>
                  </a:lnTo>
                  <a:lnTo>
                    <a:pt x="14623263" y="1880590"/>
                  </a:lnTo>
                  <a:lnTo>
                    <a:pt x="14662442" y="1855393"/>
                  </a:lnTo>
                  <a:lnTo>
                    <a:pt x="14695678" y="1824736"/>
                  </a:lnTo>
                  <a:lnTo>
                    <a:pt x="14722488" y="1789112"/>
                  </a:lnTo>
                  <a:lnTo>
                    <a:pt x="14742325" y="1748980"/>
                  </a:lnTo>
                  <a:lnTo>
                    <a:pt x="15026653" y="1007668"/>
                  </a:lnTo>
                  <a:lnTo>
                    <a:pt x="15028939" y="994143"/>
                  </a:lnTo>
                  <a:close/>
                </a:path>
                <a:path w="16316960" h="9197340">
                  <a:moveTo>
                    <a:pt x="16316935" y="8156397"/>
                  </a:moveTo>
                  <a:lnTo>
                    <a:pt x="16291255" y="8116989"/>
                  </a:lnTo>
                  <a:lnTo>
                    <a:pt x="16223907" y="8092427"/>
                  </a:lnTo>
                  <a:lnTo>
                    <a:pt x="16180829" y="8074698"/>
                  </a:lnTo>
                  <a:lnTo>
                    <a:pt x="16138297" y="8054492"/>
                  </a:lnTo>
                  <a:lnTo>
                    <a:pt x="16138297" y="8138693"/>
                  </a:lnTo>
                  <a:lnTo>
                    <a:pt x="16090570" y="8153286"/>
                  </a:lnTo>
                  <a:lnTo>
                    <a:pt x="16043707" y="8171624"/>
                  </a:lnTo>
                  <a:lnTo>
                    <a:pt x="15997860" y="8193379"/>
                  </a:lnTo>
                  <a:lnTo>
                    <a:pt x="15953169" y="8218183"/>
                  </a:lnTo>
                  <a:lnTo>
                    <a:pt x="15909798" y="8245729"/>
                  </a:lnTo>
                  <a:lnTo>
                    <a:pt x="15867901" y="8275650"/>
                  </a:lnTo>
                  <a:lnTo>
                    <a:pt x="15827604" y="8307641"/>
                  </a:lnTo>
                  <a:lnTo>
                    <a:pt x="15789085" y="8341347"/>
                  </a:lnTo>
                  <a:lnTo>
                    <a:pt x="15752496" y="8376425"/>
                  </a:lnTo>
                  <a:lnTo>
                    <a:pt x="15717977" y="8412556"/>
                  </a:lnTo>
                  <a:lnTo>
                    <a:pt x="15685681" y="8449386"/>
                  </a:lnTo>
                  <a:lnTo>
                    <a:pt x="15652953" y="8489963"/>
                  </a:lnTo>
                  <a:lnTo>
                    <a:pt x="15622194" y="8531746"/>
                  </a:lnTo>
                  <a:lnTo>
                    <a:pt x="15593530" y="8574672"/>
                  </a:lnTo>
                  <a:lnTo>
                    <a:pt x="15567063" y="8618703"/>
                  </a:lnTo>
                  <a:lnTo>
                    <a:pt x="15542908" y="8663826"/>
                  </a:lnTo>
                  <a:lnTo>
                    <a:pt x="15521166" y="8709977"/>
                  </a:lnTo>
                  <a:lnTo>
                    <a:pt x="15501976" y="8757133"/>
                  </a:lnTo>
                  <a:lnTo>
                    <a:pt x="15485428" y="8805253"/>
                  </a:lnTo>
                  <a:lnTo>
                    <a:pt x="15471648" y="8854300"/>
                  </a:lnTo>
                  <a:lnTo>
                    <a:pt x="15457234" y="8806917"/>
                  </a:lnTo>
                  <a:lnTo>
                    <a:pt x="15442451" y="8760384"/>
                  </a:lnTo>
                  <a:lnTo>
                    <a:pt x="15427008" y="8714664"/>
                  </a:lnTo>
                  <a:lnTo>
                    <a:pt x="15410637" y="8669731"/>
                  </a:lnTo>
                  <a:lnTo>
                    <a:pt x="15393023" y="8625548"/>
                  </a:lnTo>
                  <a:lnTo>
                    <a:pt x="15373909" y="8582088"/>
                  </a:lnTo>
                  <a:lnTo>
                    <a:pt x="15353056" y="8539455"/>
                  </a:lnTo>
                  <a:lnTo>
                    <a:pt x="15329992" y="8497214"/>
                  </a:lnTo>
                  <a:lnTo>
                    <a:pt x="15304618" y="8455736"/>
                  </a:lnTo>
                  <a:lnTo>
                    <a:pt x="15276589" y="8414867"/>
                  </a:lnTo>
                  <a:lnTo>
                    <a:pt x="15245626" y="8374558"/>
                  </a:lnTo>
                  <a:lnTo>
                    <a:pt x="15211222" y="8336089"/>
                  </a:lnTo>
                  <a:lnTo>
                    <a:pt x="15174087" y="8301888"/>
                  </a:lnTo>
                  <a:lnTo>
                    <a:pt x="15134425" y="8271764"/>
                  </a:lnTo>
                  <a:lnTo>
                    <a:pt x="15092439" y="8245488"/>
                  </a:lnTo>
                  <a:lnTo>
                    <a:pt x="15048345" y="8222856"/>
                  </a:lnTo>
                  <a:lnTo>
                    <a:pt x="15002345" y="8203654"/>
                  </a:lnTo>
                  <a:lnTo>
                    <a:pt x="14954644" y="8187664"/>
                  </a:lnTo>
                  <a:lnTo>
                    <a:pt x="14905444" y="8174672"/>
                  </a:lnTo>
                  <a:lnTo>
                    <a:pt x="14952599" y="8157184"/>
                  </a:lnTo>
                  <a:lnTo>
                    <a:pt x="14999983" y="8136801"/>
                  </a:lnTo>
                  <a:lnTo>
                    <a:pt x="15047265" y="8113776"/>
                  </a:lnTo>
                  <a:lnTo>
                    <a:pt x="15094077" y="8088401"/>
                  </a:lnTo>
                  <a:lnTo>
                    <a:pt x="15140102" y="8060944"/>
                  </a:lnTo>
                  <a:lnTo>
                    <a:pt x="15184971" y="8031696"/>
                  </a:lnTo>
                  <a:lnTo>
                    <a:pt x="15228354" y="8000924"/>
                  </a:lnTo>
                  <a:lnTo>
                    <a:pt x="15269896" y="7968907"/>
                  </a:lnTo>
                  <a:lnTo>
                    <a:pt x="15309253" y="7935925"/>
                  </a:lnTo>
                  <a:lnTo>
                    <a:pt x="15346071" y="7902245"/>
                  </a:lnTo>
                  <a:lnTo>
                    <a:pt x="15378595" y="7870266"/>
                  </a:lnTo>
                  <a:lnTo>
                    <a:pt x="15411044" y="7836103"/>
                  </a:lnTo>
                  <a:lnTo>
                    <a:pt x="15442857" y="7799921"/>
                  </a:lnTo>
                  <a:lnTo>
                    <a:pt x="15473426" y="7761846"/>
                  </a:lnTo>
                  <a:lnTo>
                    <a:pt x="15502179" y="7722057"/>
                  </a:lnTo>
                  <a:lnTo>
                    <a:pt x="15528532" y="7680693"/>
                  </a:lnTo>
                  <a:lnTo>
                    <a:pt x="15551912" y="7637894"/>
                  </a:lnTo>
                  <a:lnTo>
                    <a:pt x="15571737" y="7593825"/>
                  </a:lnTo>
                  <a:lnTo>
                    <a:pt x="15587409" y="7548626"/>
                  </a:lnTo>
                  <a:lnTo>
                    <a:pt x="15598356" y="7502461"/>
                  </a:lnTo>
                  <a:lnTo>
                    <a:pt x="15612860" y="7552296"/>
                  </a:lnTo>
                  <a:lnTo>
                    <a:pt x="15627998" y="7600302"/>
                  </a:lnTo>
                  <a:lnTo>
                    <a:pt x="15643314" y="7645311"/>
                  </a:lnTo>
                  <a:lnTo>
                    <a:pt x="15658313" y="7686192"/>
                  </a:lnTo>
                  <a:lnTo>
                    <a:pt x="15672550" y="7721778"/>
                  </a:lnTo>
                  <a:lnTo>
                    <a:pt x="15693543" y="7764043"/>
                  </a:lnTo>
                  <a:lnTo>
                    <a:pt x="15719235" y="7805382"/>
                  </a:lnTo>
                  <a:lnTo>
                    <a:pt x="15748750" y="7845361"/>
                  </a:lnTo>
                  <a:lnTo>
                    <a:pt x="15781185" y="7883525"/>
                  </a:lnTo>
                  <a:lnTo>
                    <a:pt x="15815653" y="7919440"/>
                  </a:lnTo>
                  <a:lnTo>
                    <a:pt x="15851277" y="7952676"/>
                  </a:lnTo>
                  <a:lnTo>
                    <a:pt x="15887154" y="7982775"/>
                  </a:lnTo>
                  <a:lnTo>
                    <a:pt x="15924949" y="8011731"/>
                  </a:lnTo>
                  <a:lnTo>
                    <a:pt x="15964954" y="8040078"/>
                  </a:lnTo>
                  <a:lnTo>
                    <a:pt x="16006737" y="8067370"/>
                  </a:lnTo>
                  <a:lnTo>
                    <a:pt x="16049740" y="8093126"/>
                  </a:lnTo>
                  <a:lnTo>
                    <a:pt x="16093847" y="8117103"/>
                  </a:lnTo>
                  <a:lnTo>
                    <a:pt x="16138297" y="8138693"/>
                  </a:lnTo>
                  <a:lnTo>
                    <a:pt x="16138297" y="8054492"/>
                  </a:lnTo>
                  <a:lnTo>
                    <a:pt x="16137547" y="8054124"/>
                  </a:lnTo>
                  <a:lnTo>
                    <a:pt x="16094545" y="8031112"/>
                  </a:lnTo>
                  <a:lnTo>
                    <a:pt x="16052305" y="8006105"/>
                  </a:lnTo>
                  <a:lnTo>
                    <a:pt x="16011322" y="7979524"/>
                  </a:lnTo>
                  <a:lnTo>
                    <a:pt x="15972092" y="7951800"/>
                  </a:lnTo>
                  <a:lnTo>
                    <a:pt x="15935097" y="7923377"/>
                  </a:lnTo>
                  <a:lnTo>
                    <a:pt x="15897949" y="7891970"/>
                  </a:lnTo>
                  <a:lnTo>
                    <a:pt x="15861030" y="7856944"/>
                  </a:lnTo>
                  <a:lnTo>
                    <a:pt x="15825724" y="7818869"/>
                  </a:lnTo>
                  <a:lnTo>
                    <a:pt x="15793428" y="7778318"/>
                  </a:lnTo>
                  <a:lnTo>
                    <a:pt x="15765501" y="7735862"/>
                  </a:lnTo>
                  <a:lnTo>
                    <a:pt x="15743327" y="7692072"/>
                  </a:lnTo>
                  <a:lnTo>
                    <a:pt x="15727210" y="7652105"/>
                  </a:lnTo>
                  <a:lnTo>
                    <a:pt x="15710205" y="7605420"/>
                  </a:lnTo>
                  <a:lnTo>
                    <a:pt x="15693035" y="7553884"/>
                  </a:lnTo>
                  <a:lnTo>
                    <a:pt x="15677401" y="7502461"/>
                  </a:lnTo>
                  <a:lnTo>
                    <a:pt x="15661221" y="7443698"/>
                  </a:lnTo>
                  <a:lnTo>
                    <a:pt x="15648077" y="7388784"/>
                  </a:lnTo>
                  <a:lnTo>
                    <a:pt x="15637752" y="7336485"/>
                  </a:lnTo>
                  <a:lnTo>
                    <a:pt x="15631008" y="7288657"/>
                  </a:lnTo>
                  <a:lnTo>
                    <a:pt x="15628608" y="7247166"/>
                  </a:lnTo>
                  <a:lnTo>
                    <a:pt x="15626563" y="7234872"/>
                  </a:lnTo>
                  <a:lnTo>
                    <a:pt x="15620899" y="7224179"/>
                  </a:lnTo>
                  <a:lnTo>
                    <a:pt x="15612225" y="7215848"/>
                  </a:lnTo>
                  <a:lnTo>
                    <a:pt x="15601201" y="7210615"/>
                  </a:lnTo>
                  <a:lnTo>
                    <a:pt x="15598356" y="7206056"/>
                  </a:lnTo>
                  <a:lnTo>
                    <a:pt x="15593784" y="7201484"/>
                  </a:lnTo>
                  <a:lnTo>
                    <a:pt x="15588653" y="7198627"/>
                  </a:lnTo>
                  <a:lnTo>
                    <a:pt x="15574264" y="7193623"/>
                  </a:lnTo>
                  <a:lnTo>
                    <a:pt x="15559608" y="7194563"/>
                  </a:lnTo>
                  <a:lnTo>
                    <a:pt x="15527084" y="7231862"/>
                  </a:lnTo>
                  <a:lnTo>
                    <a:pt x="15517762" y="7276503"/>
                  </a:lnTo>
                  <a:lnTo>
                    <a:pt x="15516733" y="7300862"/>
                  </a:lnTo>
                  <a:lnTo>
                    <a:pt x="15518092" y="7330491"/>
                  </a:lnTo>
                  <a:lnTo>
                    <a:pt x="15521229" y="7360183"/>
                  </a:lnTo>
                  <a:lnTo>
                    <a:pt x="15524683" y="7388479"/>
                  </a:lnTo>
                  <a:lnTo>
                    <a:pt x="15527008" y="7413942"/>
                  </a:lnTo>
                  <a:lnTo>
                    <a:pt x="15526449" y="7464196"/>
                  </a:lnTo>
                  <a:lnTo>
                    <a:pt x="15518232" y="7513409"/>
                  </a:lnTo>
                  <a:lnTo>
                    <a:pt x="15503322" y="7561377"/>
                  </a:lnTo>
                  <a:lnTo>
                    <a:pt x="15482685" y="7607935"/>
                  </a:lnTo>
                  <a:lnTo>
                    <a:pt x="15457297" y="7652880"/>
                  </a:lnTo>
                  <a:lnTo>
                    <a:pt x="15428138" y="7696022"/>
                  </a:lnTo>
                  <a:lnTo>
                    <a:pt x="15396147" y="7737183"/>
                  </a:lnTo>
                  <a:lnTo>
                    <a:pt x="15362314" y="7776172"/>
                  </a:lnTo>
                  <a:lnTo>
                    <a:pt x="15327605" y="7812786"/>
                  </a:lnTo>
                  <a:lnTo>
                    <a:pt x="15292997" y="7846847"/>
                  </a:lnTo>
                  <a:lnTo>
                    <a:pt x="15256828" y="7879829"/>
                  </a:lnTo>
                  <a:lnTo>
                    <a:pt x="15218067" y="7912113"/>
                  </a:lnTo>
                  <a:lnTo>
                    <a:pt x="15177110" y="7943380"/>
                  </a:lnTo>
                  <a:lnTo>
                    <a:pt x="15134298" y="7973339"/>
                  </a:lnTo>
                  <a:lnTo>
                    <a:pt x="15090013" y="8001698"/>
                  </a:lnTo>
                  <a:lnTo>
                    <a:pt x="15044611" y="8028152"/>
                  </a:lnTo>
                  <a:lnTo>
                    <a:pt x="14998472" y="8052409"/>
                  </a:lnTo>
                  <a:lnTo>
                    <a:pt x="14951939" y="8074165"/>
                  </a:lnTo>
                  <a:lnTo>
                    <a:pt x="14905406" y="8093126"/>
                  </a:lnTo>
                  <a:lnTo>
                    <a:pt x="14859216" y="8108988"/>
                  </a:lnTo>
                  <a:lnTo>
                    <a:pt x="14836826" y="8116227"/>
                  </a:lnTo>
                  <a:lnTo>
                    <a:pt x="14814550" y="8124418"/>
                  </a:lnTo>
                  <a:lnTo>
                    <a:pt x="14792922" y="8133893"/>
                  </a:lnTo>
                  <a:lnTo>
                    <a:pt x="14772462" y="8144967"/>
                  </a:lnTo>
                  <a:lnTo>
                    <a:pt x="14762188" y="8150111"/>
                  </a:lnTo>
                  <a:lnTo>
                    <a:pt x="14752206" y="8156740"/>
                  </a:lnTo>
                  <a:lnTo>
                    <a:pt x="14744853" y="8165820"/>
                  </a:lnTo>
                  <a:lnTo>
                    <a:pt x="14740598" y="8176615"/>
                  </a:lnTo>
                  <a:lnTo>
                    <a:pt x="14739925" y="8188376"/>
                  </a:lnTo>
                  <a:lnTo>
                    <a:pt x="14742948" y="8200072"/>
                  </a:lnTo>
                  <a:lnTo>
                    <a:pt x="14835251" y="8237741"/>
                  </a:lnTo>
                  <a:lnTo>
                    <a:pt x="14863204" y="8243773"/>
                  </a:lnTo>
                  <a:lnTo>
                    <a:pt x="14910105" y="8254530"/>
                  </a:lnTo>
                  <a:lnTo>
                    <a:pt x="14955596" y="8268106"/>
                  </a:lnTo>
                  <a:lnTo>
                    <a:pt x="14999462" y="8284756"/>
                  </a:lnTo>
                  <a:lnTo>
                    <a:pt x="15041499" y="8304746"/>
                  </a:lnTo>
                  <a:lnTo>
                    <a:pt x="15081479" y="8328317"/>
                  </a:lnTo>
                  <a:lnTo>
                    <a:pt x="15119172" y="8355736"/>
                  </a:lnTo>
                  <a:lnTo>
                    <a:pt x="15154364" y="8387245"/>
                  </a:lnTo>
                  <a:lnTo>
                    <a:pt x="15186838" y="8423110"/>
                  </a:lnTo>
                  <a:lnTo>
                    <a:pt x="15218372" y="8464537"/>
                  </a:lnTo>
                  <a:lnTo>
                    <a:pt x="15246630" y="8506587"/>
                  </a:lnTo>
                  <a:lnTo>
                    <a:pt x="15271953" y="8549310"/>
                  </a:lnTo>
                  <a:lnTo>
                    <a:pt x="15294686" y="8592731"/>
                  </a:lnTo>
                  <a:lnTo>
                    <a:pt x="15315210" y="8636902"/>
                  </a:lnTo>
                  <a:lnTo>
                    <a:pt x="15333853" y="8681834"/>
                  </a:lnTo>
                  <a:lnTo>
                    <a:pt x="15351011" y="8727580"/>
                  </a:lnTo>
                  <a:lnTo>
                    <a:pt x="15367013" y="8774176"/>
                  </a:lnTo>
                  <a:lnTo>
                    <a:pt x="15382228" y="8821661"/>
                  </a:lnTo>
                  <a:lnTo>
                    <a:pt x="15397010" y="8870061"/>
                  </a:lnTo>
                  <a:lnTo>
                    <a:pt x="15411717" y="8919413"/>
                  </a:lnTo>
                  <a:lnTo>
                    <a:pt x="15423807" y="8968372"/>
                  </a:lnTo>
                  <a:lnTo>
                    <a:pt x="15432685" y="9018143"/>
                  </a:lnTo>
                  <a:lnTo>
                    <a:pt x="15439644" y="9068232"/>
                  </a:lnTo>
                  <a:lnTo>
                    <a:pt x="15445956" y="9118168"/>
                  </a:lnTo>
                  <a:lnTo>
                    <a:pt x="15445956" y="9158719"/>
                  </a:lnTo>
                  <a:lnTo>
                    <a:pt x="15448864" y="9173286"/>
                  </a:lnTo>
                  <a:lnTo>
                    <a:pt x="15456802" y="9185338"/>
                  </a:lnTo>
                  <a:lnTo>
                    <a:pt x="15468588" y="9193644"/>
                  </a:lnTo>
                  <a:lnTo>
                    <a:pt x="15483053" y="9196984"/>
                  </a:lnTo>
                  <a:lnTo>
                    <a:pt x="15497721" y="9194482"/>
                  </a:lnTo>
                  <a:lnTo>
                    <a:pt x="15522436" y="9160993"/>
                  </a:lnTo>
                  <a:lnTo>
                    <a:pt x="15523159" y="9129192"/>
                  </a:lnTo>
                  <a:lnTo>
                    <a:pt x="15522436" y="9114739"/>
                  </a:lnTo>
                  <a:lnTo>
                    <a:pt x="15522651" y="9087853"/>
                  </a:lnTo>
                  <a:lnTo>
                    <a:pt x="15524366" y="9034501"/>
                  </a:lnTo>
                  <a:lnTo>
                    <a:pt x="15530906" y="8956497"/>
                  </a:lnTo>
                  <a:lnTo>
                    <a:pt x="15539390" y="8905964"/>
                  </a:lnTo>
                  <a:lnTo>
                    <a:pt x="15551150" y="8856370"/>
                  </a:lnTo>
                  <a:lnTo>
                    <a:pt x="15551785" y="8854300"/>
                  </a:lnTo>
                  <a:lnTo>
                    <a:pt x="15566047" y="8807755"/>
                  </a:lnTo>
                  <a:lnTo>
                    <a:pt x="15583929" y="8760181"/>
                  </a:lnTo>
                  <a:lnTo>
                    <a:pt x="15604617" y="8713686"/>
                  </a:lnTo>
                  <a:lnTo>
                    <a:pt x="15627985" y="8668321"/>
                  </a:lnTo>
                  <a:lnTo>
                    <a:pt x="15653868" y="8624138"/>
                  </a:lnTo>
                  <a:lnTo>
                    <a:pt x="15682100" y="8581161"/>
                  </a:lnTo>
                  <a:lnTo>
                    <a:pt x="15712542" y="8539455"/>
                  </a:lnTo>
                  <a:lnTo>
                    <a:pt x="15745041" y="8499069"/>
                  </a:lnTo>
                  <a:lnTo>
                    <a:pt x="15775534" y="8464283"/>
                  </a:lnTo>
                  <a:lnTo>
                    <a:pt x="15808160" y="8430108"/>
                  </a:lnTo>
                  <a:lnTo>
                    <a:pt x="15842742" y="8396922"/>
                  </a:lnTo>
                  <a:lnTo>
                    <a:pt x="15879166" y="8365083"/>
                  </a:lnTo>
                  <a:lnTo>
                    <a:pt x="15917279" y="8334959"/>
                  </a:lnTo>
                  <a:lnTo>
                    <a:pt x="15956928" y="8306892"/>
                  </a:lnTo>
                  <a:lnTo>
                    <a:pt x="15997987" y="8281251"/>
                  </a:lnTo>
                  <a:lnTo>
                    <a:pt x="16040316" y="8258391"/>
                  </a:lnTo>
                  <a:lnTo>
                    <a:pt x="16083750" y="8238693"/>
                  </a:lnTo>
                  <a:lnTo>
                    <a:pt x="16128162" y="8222501"/>
                  </a:lnTo>
                  <a:lnTo>
                    <a:pt x="16173412" y="8210182"/>
                  </a:lnTo>
                  <a:lnTo>
                    <a:pt x="16219335" y="8202079"/>
                  </a:lnTo>
                  <a:lnTo>
                    <a:pt x="16239071" y="8199183"/>
                  </a:lnTo>
                  <a:lnTo>
                    <a:pt x="16260788" y="8195589"/>
                  </a:lnTo>
                  <a:lnTo>
                    <a:pt x="16285553" y="8191233"/>
                  </a:lnTo>
                  <a:lnTo>
                    <a:pt x="16297440" y="8186839"/>
                  </a:lnTo>
                  <a:lnTo>
                    <a:pt x="16307029" y="8179168"/>
                  </a:lnTo>
                  <a:lnTo>
                    <a:pt x="16313722" y="8168830"/>
                  </a:lnTo>
                  <a:lnTo>
                    <a:pt x="16316935" y="8156397"/>
                  </a:lnTo>
                  <a:close/>
                </a:path>
              </a:pathLst>
            </a:custGeom>
            <a:solidFill>
              <a:srgbClr val="000000"/>
            </a:solidFill>
          </p:spPr>
          <p:txBody>
            <a:bodyPr wrap="square" lIns="0" tIns="0" rIns="0" bIns="0" rtlCol="0"/>
            <a:lstStyle/>
            <a:p>
              <a:endParaRPr/>
            </a:p>
          </p:txBody>
        </p:sp>
      </p:grpSp>
      <p:sp>
        <p:nvSpPr>
          <p:cNvPr id="11" name="Text Box 10"/>
          <p:cNvSpPr txBox="1"/>
          <p:nvPr/>
        </p:nvSpPr>
        <p:spPr>
          <a:xfrm>
            <a:off x="1" y="1485900"/>
            <a:ext cx="18283555" cy="707886"/>
          </a:xfrm>
          <a:prstGeom prst="rect">
            <a:avLst/>
          </a:prstGeom>
          <a:noFill/>
        </p:spPr>
        <p:txBody>
          <a:bodyPr wrap="square" rtlCol="0">
            <a:spAutoFit/>
          </a:bodyPr>
          <a:lstStyle/>
          <a:p>
            <a:pPr algn="ctr"/>
            <a:r>
              <a:rPr lang="vi-VN" altLang="en-US" sz="4000" b="1">
                <a:solidFill>
                  <a:srgbClr val="FF0000"/>
                </a:solidFill>
              </a:rPr>
              <a:t>Nội dung</a:t>
            </a:r>
          </a:p>
        </p:txBody>
      </p:sp>
      <p:sp>
        <p:nvSpPr>
          <p:cNvPr id="5" name="TextBox 4"/>
          <p:cNvSpPr txBox="1"/>
          <p:nvPr/>
        </p:nvSpPr>
        <p:spPr>
          <a:xfrm>
            <a:off x="3352800" y="3695700"/>
            <a:ext cx="11811000" cy="4062651"/>
          </a:xfrm>
          <a:prstGeom prst="rect">
            <a:avLst/>
          </a:prstGeom>
          <a:noFill/>
        </p:spPr>
        <p:txBody>
          <a:bodyPr wrap="square" rtlCol="0">
            <a:spAutoFit/>
          </a:bodyPr>
          <a:lstStyle/>
          <a:p>
            <a:pPr marL="857250" indent="-857250">
              <a:lnSpc>
                <a:spcPct val="150000"/>
              </a:lnSpc>
              <a:buFont typeface="+mj-lt"/>
              <a:buAutoNum type="romanUcPeriod"/>
            </a:pPr>
            <a:r>
              <a:rPr lang="en-US" sz="4000" dirty="0" err="1" smtClean="0">
                <a:latin typeface="Arial" panose="020B0604020202020204" pitchFamily="34" charset="0"/>
                <a:cs typeface="Arial" panose="020B0604020202020204" pitchFamily="34" charset="0"/>
              </a:rPr>
              <a:t>Giới</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thiệu</a:t>
            </a:r>
            <a:endParaRPr lang="en-US" sz="4000" dirty="0" smtClean="0">
              <a:latin typeface="Arial" panose="020B0604020202020204" pitchFamily="34" charset="0"/>
              <a:cs typeface="Arial" panose="020B0604020202020204" pitchFamily="34" charset="0"/>
            </a:endParaRPr>
          </a:p>
          <a:p>
            <a:pPr marL="857250" indent="-857250">
              <a:lnSpc>
                <a:spcPct val="150000"/>
              </a:lnSpc>
              <a:buFont typeface="+mj-lt"/>
              <a:buAutoNum type="romanUcPeriod"/>
            </a:pPr>
            <a:r>
              <a:rPr lang="en-US" sz="4000" dirty="0" err="1" smtClean="0">
                <a:latin typeface="Arial" panose="020B0604020202020204" pitchFamily="34" charset="0"/>
                <a:cs typeface="Arial" panose="020B0604020202020204" pitchFamily="34" charset="0"/>
              </a:rPr>
              <a:t>Những</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công</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việc</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đã</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thực</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hiện</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được</a:t>
            </a:r>
            <a:endParaRPr lang="en-US" sz="4000" dirty="0" smtClean="0">
              <a:latin typeface="Arial" panose="020B0604020202020204" pitchFamily="34" charset="0"/>
              <a:cs typeface="Arial" panose="020B0604020202020204" pitchFamily="34" charset="0"/>
            </a:endParaRPr>
          </a:p>
          <a:p>
            <a:pPr marL="857250" indent="-857250">
              <a:lnSpc>
                <a:spcPct val="150000"/>
              </a:lnSpc>
              <a:buFont typeface="+mj-lt"/>
              <a:buAutoNum type="romanUcPeriod"/>
            </a:pPr>
            <a:r>
              <a:rPr lang="en-US" sz="4000" dirty="0" err="1" smtClean="0">
                <a:latin typeface="Arial" panose="020B0604020202020204" pitchFamily="34" charset="0"/>
                <a:cs typeface="Arial" panose="020B0604020202020204" pitchFamily="34" charset="0"/>
              </a:rPr>
              <a:t>Những</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công</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việc</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chưa</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thực</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thiện</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được</a:t>
            </a:r>
            <a:endParaRPr lang="en-US" sz="4000" dirty="0" smtClean="0">
              <a:latin typeface="Arial" panose="020B0604020202020204" pitchFamily="34" charset="0"/>
              <a:cs typeface="Arial" panose="020B0604020202020204" pitchFamily="34" charset="0"/>
            </a:endParaRPr>
          </a:p>
          <a:p>
            <a:pPr marL="857250" indent="-857250">
              <a:lnSpc>
                <a:spcPct val="150000"/>
              </a:lnSpc>
              <a:buFont typeface="+mj-lt"/>
              <a:buAutoNum type="romanUcPeriod"/>
            </a:pPr>
            <a:r>
              <a:rPr lang="en-US" sz="4000" dirty="0" err="1" smtClean="0">
                <a:latin typeface="Arial" panose="020B0604020202020204" pitchFamily="34" charset="0"/>
                <a:cs typeface="Arial" panose="020B0604020202020204" pitchFamily="34" charset="0"/>
              </a:rPr>
              <a:t>Kết</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luận</a:t>
            </a:r>
            <a:endParaRPr lang="vi-VN" sz="4000" dirty="0">
              <a:latin typeface="Arial" panose="020B0604020202020204" pitchFamily="34" charset="0"/>
              <a:cs typeface="Arial" panose="020B0604020202020204" pitchFamily="34" charset="0"/>
            </a:endParaRPr>
          </a:p>
          <a:p>
            <a:endParaRPr lang="en-US" dirty="0"/>
          </a:p>
        </p:txBody>
      </p:sp>
      <p:sp>
        <p:nvSpPr>
          <p:cNvPr id="7" name="Slide Number Placeholder 6"/>
          <p:cNvSpPr>
            <a:spLocks noGrp="1"/>
          </p:cNvSpPr>
          <p:nvPr>
            <p:ph type="sldNum" sz="quarter" idx="7"/>
          </p:nvPr>
        </p:nvSpPr>
        <p:spPr>
          <a:xfrm>
            <a:off x="13167361" y="9566915"/>
            <a:ext cx="4206240" cy="553720"/>
          </a:xfrm>
        </p:spPr>
        <p:txBody>
          <a:bodyPr/>
          <a:lstStyle/>
          <a:p>
            <a:fld id="{B6F15528-21DE-4FAA-801E-634DDDAF4B2B}" type="slidenum">
              <a:rPr lang="en-US" b="1" smtClean="0">
                <a:solidFill>
                  <a:schemeClr val="tx1"/>
                </a:solidFill>
              </a:rPr>
              <a:t>2</a:t>
            </a:fld>
            <a:r>
              <a:rPr lang="vi-VN" b="1">
                <a:solidFill>
                  <a:schemeClr val="tx1"/>
                </a:solidFill>
              </a:rPr>
              <a:t>/</a:t>
            </a:r>
            <a:r>
              <a:rPr lang="en-US" altLang="vi-VN" b="1">
                <a:solidFill>
                  <a:schemeClr val="tx1"/>
                </a:solidFill>
              </a:rPr>
              <a:t>16</a:t>
            </a:r>
          </a:p>
          <a:p>
            <a:endParaRPr lang="en-US" altLang="vi-VN"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endParaRPr lang="en-US"/>
          </a:p>
        </p:txBody>
      </p:sp>
      <p:grpSp>
        <p:nvGrpSpPr>
          <p:cNvPr id="4" name="object 4"/>
          <p:cNvGrpSpPr/>
          <p:nvPr/>
        </p:nvGrpSpPr>
        <p:grpSpPr>
          <a:xfrm>
            <a:off x="1142714" y="1206174"/>
            <a:ext cx="16002000" cy="8229374"/>
            <a:chOff x="3326269" y="3237651"/>
            <a:chExt cx="11597640" cy="5868035"/>
          </a:xfrm>
        </p:grpSpPr>
        <p:pic>
          <p:nvPicPr>
            <p:cNvPr id="5" name="object 5"/>
            <p:cNvPicPr/>
            <p:nvPr/>
          </p:nvPicPr>
          <p:blipFill>
            <a:blip r:embed="rId2" cstate="print"/>
            <a:stretch>
              <a:fillRect/>
            </a:stretch>
          </p:blipFill>
          <p:spPr>
            <a:xfrm>
              <a:off x="3326269" y="3357395"/>
              <a:ext cx="11597226" cy="5748277"/>
            </a:xfrm>
            <a:prstGeom prst="rect">
              <a:avLst/>
            </a:prstGeom>
          </p:spPr>
        </p:pic>
        <p:sp>
          <p:nvSpPr>
            <p:cNvPr id="6" name="object 6"/>
            <p:cNvSpPr/>
            <p:nvPr/>
          </p:nvSpPr>
          <p:spPr>
            <a:xfrm>
              <a:off x="13726478" y="3237651"/>
              <a:ext cx="773430" cy="1181100"/>
            </a:xfrm>
            <a:custGeom>
              <a:avLst/>
              <a:gdLst/>
              <a:ahLst/>
              <a:cxnLst/>
              <a:rect l="l" t="t" r="r" b="b"/>
              <a:pathLst>
                <a:path w="773430" h="1181100">
                  <a:moveTo>
                    <a:pt x="347069" y="1146933"/>
                  </a:moveTo>
                  <a:lnTo>
                    <a:pt x="308426" y="1121378"/>
                  </a:lnTo>
                  <a:lnTo>
                    <a:pt x="276476" y="1090184"/>
                  </a:lnTo>
                  <a:lnTo>
                    <a:pt x="251797" y="1053968"/>
                  </a:lnTo>
                  <a:lnTo>
                    <a:pt x="234966" y="1013344"/>
                  </a:lnTo>
                  <a:lnTo>
                    <a:pt x="6634" y="247921"/>
                  </a:lnTo>
                  <a:lnTo>
                    <a:pt x="0" y="209714"/>
                  </a:lnTo>
                  <a:lnTo>
                    <a:pt x="2524" y="171370"/>
                  </a:lnTo>
                  <a:lnTo>
                    <a:pt x="14042" y="133806"/>
                  </a:lnTo>
                  <a:lnTo>
                    <a:pt x="34386" y="97937"/>
                  </a:lnTo>
                  <a:lnTo>
                    <a:pt x="59229" y="68883"/>
                  </a:lnTo>
                  <a:lnTo>
                    <a:pt x="89160" y="43916"/>
                  </a:lnTo>
                  <a:lnTo>
                    <a:pt x="123080" y="23811"/>
                  </a:lnTo>
                  <a:lnTo>
                    <a:pt x="159887" y="9343"/>
                  </a:lnTo>
                  <a:lnTo>
                    <a:pt x="203680" y="608"/>
                  </a:lnTo>
                  <a:lnTo>
                    <a:pt x="248764" y="0"/>
                  </a:lnTo>
                  <a:lnTo>
                    <a:pt x="292994" y="7667"/>
                  </a:lnTo>
                  <a:lnTo>
                    <a:pt x="334228" y="23760"/>
                  </a:lnTo>
                  <a:lnTo>
                    <a:pt x="370319" y="48428"/>
                  </a:lnTo>
                  <a:lnTo>
                    <a:pt x="399125" y="81818"/>
                  </a:lnTo>
                  <a:lnTo>
                    <a:pt x="418502" y="124081"/>
                  </a:lnTo>
                  <a:lnTo>
                    <a:pt x="602940" y="742301"/>
                  </a:lnTo>
                  <a:lnTo>
                    <a:pt x="607170" y="786726"/>
                  </a:lnTo>
                  <a:lnTo>
                    <a:pt x="594543" y="826390"/>
                  </a:lnTo>
                  <a:lnTo>
                    <a:pt x="568602" y="860039"/>
                  </a:lnTo>
                  <a:lnTo>
                    <a:pt x="532888" y="886419"/>
                  </a:lnTo>
                  <a:lnTo>
                    <a:pt x="490944" y="904278"/>
                  </a:lnTo>
                  <a:lnTo>
                    <a:pt x="446161" y="912512"/>
                  </a:lnTo>
                  <a:lnTo>
                    <a:pt x="401904" y="910191"/>
                  </a:lnTo>
                  <a:lnTo>
                    <a:pt x="361817" y="896402"/>
                  </a:lnTo>
                  <a:lnTo>
                    <a:pt x="329546" y="870231"/>
                  </a:lnTo>
                  <a:lnTo>
                    <a:pt x="308737" y="830762"/>
                  </a:lnTo>
                  <a:lnTo>
                    <a:pt x="168234" y="359732"/>
                  </a:lnTo>
                  <a:lnTo>
                    <a:pt x="188868" y="321452"/>
                  </a:lnTo>
                  <a:lnTo>
                    <a:pt x="227066" y="342042"/>
                  </a:lnTo>
                  <a:lnTo>
                    <a:pt x="367611" y="813060"/>
                  </a:lnTo>
                  <a:lnTo>
                    <a:pt x="385703" y="839058"/>
                  </a:lnTo>
                  <a:lnTo>
                    <a:pt x="445961" y="850784"/>
                  </a:lnTo>
                  <a:lnTo>
                    <a:pt x="499304" y="834742"/>
                  </a:lnTo>
                  <a:lnTo>
                    <a:pt x="543248" y="791703"/>
                  </a:lnTo>
                  <a:lnTo>
                    <a:pt x="359684" y="141744"/>
                  </a:lnTo>
                  <a:lnTo>
                    <a:pt x="339174" y="104130"/>
                  </a:lnTo>
                  <a:lnTo>
                    <a:pt x="306516" y="78320"/>
                  </a:lnTo>
                  <a:lnTo>
                    <a:pt x="265891" y="63964"/>
                  </a:lnTo>
                  <a:lnTo>
                    <a:pt x="221476" y="60712"/>
                  </a:lnTo>
                  <a:lnTo>
                    <a:pt x="177450" y="68213"/>
                  </a:lnTo>
                  <a:lnTo>
                    <a:pt x="124838" y="93824"/>
                  </a:lnTo>
                  <a:lnTo>
                    <a:pt x="84348" y="133568"/>
                  </a:lnTo>
                  <a:lnTo>
                    <a:pt x="64595" y="174690"/>
                  </a:lnTo>
                  <a:lnTo>
                    <a:pt x="61126" y="200949"/>
                  </a:lnTo>
                  <a:lnTo>
                    <a:pt x="65467" y="230232"/>
                  </a:lnTo>
                  <a:lnTo>
                    <a:pt x="293825" y="995669"/>
                  </a:lnTo>
                  <a:lnTo>
                    <a:pt x="330166" y="1057839"/>
                  </a:lnTo>
                  <a:lnTo>
                    <a:pt x="393967" y="1101323"/>
                  </a:lnTo>
                  <a:lnTo>
                    <a:pt x="432426" y="1113801"/>
                  </a:lnTo>
                  <a:lnTo>
                    <a:pt x="472586" y="1119517"/>
                  </a:lnTo>
                  <a:lnTo>
                    <a:pt x="513055" y="1118390"/>
                  </a:lnTo>
                  <a:lnTo>
                    <a:pt x="552442" y="1110338"/>
                  </a:lnTo>
                  <a:lnTo>
                    <a:pt x="589772" y="1095338"/>
                  </a:lnTo>
                  <a:lnTo>
                    <a:pt x="624212" y="1073951"/>
                  </a:lnTo>
                  <a:lnTo>
                    <a:pt x="654638" y="1047008"/>
                  </a:lnTo>
                  <a:lnTo>
                    <a:pt x="679931" y="1015339"/>
                  </a:lnTo>
                  <a:lnTo>
                    <a:pt x="698782" y="980021"/>
                  </a:lnTo>
                  <a:lnTo>
                    <a:pt x="711835" y="907378"/>
                  </a:lnTo>
                  <a:lnTo>
                    <a:pt x="705734" y="871816"/>
                  </a:lnTo>
                  <a:lnTo>
                    <a:pt x="503706" y="194711"/>
                  </a:lnTo>
                  <a:lnTo>
                    <a:pt x="502587" y="182562"/>
                  </a:lnTo>
                  <a:lnTo>
                    <a:pt x="506096" y="171311"/>
                  </a:lnTo>
                  <a:lnTo>
                    <a:pt x="513568" y="162191"/>
                  </a:lnTo>
                  <a:lnTo>
                    <a:pt x="524340" y="156431"/>
                  </a:lnTo>
                  <a:lnTo>
                    <a:pt x="536478" y="155289"/>
                  </a:lnTo>
                  <a:lnTo>
                    <a:pt x="547708" y="158782"/>
                  </a:lnTo>
                  <a:lnTo>
                    <a:pt x="556805" y="166247"/>
                  </a:lnTo>
                  <a:lnTo>
                    <a:pt x="562538" y="177021"/>
                  </a:lnTo>
                  <a:lnTo>
                    <a:pt x="764581" y="854099"/>
                  </a:lnTo>
                  <a:lnTo>
                    <a:pt x="773171" y="903052"/>
                  </a:lnTo>
                  <a:lnTo>
                    <a:pt x="770316" y="952690"/>
                  </a:lnTo>
                  <a:lnTo>
                    <a:pt x="756223" y="1001820"/>
                  </a:lnTo>
                  <a:lnTo>
                    <a:pt x="731102" y="1049246"/>
                  </a:lnTo>
                  <a:lnTo>
                    <a:pt x="699155" y="1089209"/>
                  </a:lnTo>
                  <a:lnTo>
                    <a:pt x="660719" y="1123224"/>
                  </a:lnTo>
                  <a:lnTo>
                    <a:pt x="617194" y="1150237"/>
                  </a:lnTo>
                  <a:lnTo>
                    <a:pt x="569978" y="1169194"/>
                  </a:lnTo>
                  <a:lnTo>
                    <a:pt x="520174" y="1179389"/>
                  </a:lnTo>
                  <a:lnTo>
                    <a:pt x="469039" y="1180838"/>
                  </a:lnTo>
                  <a:lnTo>
                    <a:pt x="418318" y="1173635"/>
                  </a:lnTo>
                  <a:lnTo>
                    <a:pt x="369760" y="1157872"/>
                  </a:lnTo>
                  <a:lnTo>
                    <a:pt x="361954" y="1154503"/>
                  </a:lnTo>
                  <a:lnTo>
                    <a:pt x="347069" y="1146933"/>
                  </a:lnTo>
                  <a:close/>
                </a:path>
              </a:pathLst>
            </a:custGeom>
            <a:solidFill>
              <a:srgbClr val="000000"/>
            </a:solidFill>
          </p:spPr>
          <p:txBody>
            <a:bodyPr wrap="square" lIns="0" tIns="0" rIns="0" bIns="0" rtlCol="0"/>
            <a:lstStyle/>
            <a:p>
              <a:endParaRPr/>
            </a:p>
          </p:txBody>
        </p:sp>
      </p:grpSp>
      <p:sp>
        <p:nvSpPr>
          <p:cNvPr id="7" name="object 7"/>
          <p:cNvSpPr/>
          <p:nvPr/>
        </p:nvSpPr>
        <p:spPr>
          <a:xfrm>
            <a:off x="674830" y="657691"/>
            <a:ext cx="1567815" cy="1993900"/>
          </a:xfrm>
          <a:custGeom>
            <a:avLst/>
            <a:gdLst/>
            <a:ahLst/>
            <a:cxnLst/>
            <a:rect l="l" t="t" r="r" b="b"/>
            <a:pathLst>
              <a:path w="1567814" h="1993900">
                <a:moveTo>
                  <a:pt x="738594" y="1993864"/>
                </a:moveTo>
                <a:lnTo>
                  <a:pt x="724217" y="1990551"/>
                </a:lnTo>
                <a:lnTo>
                  <a:pt x="712499" y="1982282"/>
                </a:lnTo>
                <a:lnTo>
                  <a:pt x="704611" y="1970283"/>
                </a:lnTo>
                <a:lnTo>
                  <a:pt x="701721" y="1955780"/>
                </a:lnTo>
                <a:lnTo>
                  <a:pt x="701721" y="1915422"/>
                </a:lnTo>
                <a:lnTo>
                  <a:pt x="695446" y="1865731"/>
                </a:lnTo>
                <a:lnTo>
                  <a:pt x="688532" y="1815879"/>
                </a:lnTo>
                <a:lnTo>
                  <a:pt x="679704" y="1766347"/>
                </a:lnTo>
                <a:lnTo>
                  <a:pt x="667685" y="1717614"/>
                </a:lnTo>
                <a:lnTo>
                  <a:pt x="653068" y="1668495"/>
                </a:lnTo>
                <a:lnTo>
                  <a:pt x="638378" y="1620325"/>
                </a:lnTo>
                <a:lnTo>
                  <a:pt x="623258" y="1573071"/>
                </a:lnTo>
                <a:lnTo>
                  <a:pt x="607353" y="1526695"/>
                </a:lnTo>
                <a:lnTo>
                  <a:pt x="590307" y="1481163"/>
                </a:lnTo>
                <a:lnTo>
                  <a:pt x="571766" y="1436438"/>
                </a:lnTo>
                <a:lnTo>
                  <a:pt x="551373" y="1392483"/>
                </a:lnTo>
                <a:lnTo>
                  <a:pt x="528773" y="1349265"/>
                </a:lnTo>
                <a:lnTo>
                  <a:pt x="503611" y="1306745"/>
                </a:lnTo>
                <a:lnTo>
                  <a:pt x="475531" y="1264890"/>
                </a:lnTo>
                <a:lnTo>
                  <a:pt x="444177" y="1223662"/>
                </a:lnTo>
                <a:lnTo>
                  <a:pt x="411906" y="1187970"/>
                </a:lnTo>
                <a:lnTo>
                  <a:pt x="376928" y="1156607"/>
                </a:lnTo>
                <a:lnTo>
                  <a:pt x="339465" y="1129321"/>
                </a:lnTo>
                <a:lnTo>
                  <a:pt x="299734" y="1105858"/>
                </a:lnTo>
                <a:lnTo>
                  <a:pt x="257957" y="1085966"/>
                </a:lnTo>
                <a:lnTo>
                  <a:pt x="214350" y="1069391"/>
                </a:lnTo>
                <a:lnTo>
                  <a:pt x="169136" y="1055880"/>
                </a:lnTo>
                <a:lnTo>
                  <a:pt x="122531" y="1045180"/>
                </a:lnTo>
                <a:lnTo>
                  <a:pt x="94744" y="1039167"/>
                </a:lnTo>
                <a:lnTo>
                  <a:pt x="28931" y="1023580"/>
                </a:lnTo>
                <a:lnTo>
                  <a:pt x="17948" y="1018980"/>
                </a:lnTo>
                <a:lnTo>
                  <a:pt x="9147" y="1011502"/>
                </a:lnTo>
                <a:lnTo>
                  <a:pt x="3004" y="1001679"/>
                </a:lnTo>
                <a:lnTo>
                  <a:pt x="0" y="990044"/>
                </a:lnTo>
                <a:lnTo>
                  <a:pt x="664" y="978338"/>
                </a:lnTo>
                <a:lnTo>
                  <a:pt x="4892" y="967592"/>
                </a:lnTo>
                <a:lnTo>
                  <a:pt x="12205" y="958550"/>
                </a:lnTo>
                <a:lnTo>
                  <a:pt x="22123" y="951960"/>
                </a:lnTo>
                <a:lnTo>
                  <a:pt x="32334" y="946845"/>
                </a:lnTo>
                <a:lnTo>
                  <a:pt x="52668" y="935814"/>
                </a:lnTo>
                <a:lnTo>
                  <a:pt x="74171" y="926382"/>
                </a:lnTo>
                <a:lnTo>
                  <a:pt x="96312" y="918228"/>
                </a:lnTo>
                <a:lnTo>
                  <a:pt x="118560" y="911034"/>
                </a:lnTo>
                <a:lnTo>
                  <a:pt x="164466" y="895242"/>
                </a:lnTo>
                <a:lnTo>
                  <a:pt x="210722" y="876370"/>
                </a:lnTo>
                <a:lnTo>
                  <a:pt x="256965" y="854715"/>
                </a:lnTo>
                <a:lnTo>
                  <a:pt x="302830" y="830574"/>
                </a:lnTo>
                <a:lnTo>
                  <a:pt x="347953" y="804244"/>
                </a:lnTo>
                <a:lnTo>
                  <a:pt x="391970" y="776020"/>
                </a:lnTo>
                <a:lnTo>
                  <a:pt x="434516" y="746201"/>
                </a:lnTo>
                <a:lnTo>
                  <a:pt x="475228" y="715082"/>
                </a:lnTo>
                <a:lnTo>
                  <a:pt x="513741" y="682960"/>
                </a:lnTo>
                <a:lnTo>
                  <a:pt x="549691" y="650132"/>
                </a:lnTo>
                <a:lnTo>
                  <a:pt x="584095" y="616229"/>
                </a:lnTo>
                <a:lnTo>
                  <a:pt x="618590" y="579785"/>
                </a:lnTo>
                <a:lnTo>
                  <a:pt x="652214" y="540988"/>
                </a:lnTo>
                <a:lnTo>
                  <a:pt x="684004" y="500025"/>
                </a:lnTo>
                <a:lnTo>
                  <a:pt x="712996" y="457085"/>
                </a:lnTo>
                <a:lnTo>
                  <a:pt x="738227" y="412353"/>
                </a:lnTo>
                <a:lnTo>
                  <a:pt x="758733" y="366019"/>
                </a:lnTo>
                <a:lnTo>
                  <a:pt x="773552" y="318269"/>
                </a:lnTo>
                <a:lnTo>
                  <a:pt x="781720" y="269292"/>
                </a:lnTo>
                <a:lnTo>
                  <a:pt x="782274" y="219274"/>
                </a:lnTo>
                <a:lnTo>
                  <a:pt x="779961" y="193935"/>
                </a:lnTo>
                <a:lnTo>
                  <a:pt x="776531" y="165772"/>
                </a:lnTo>
                <a:lnTo>
                  <a:pt x="773420" y="136224"/>
                </a:lnTo>
                <a:lnTo>
                  <a:pt x="772063" y="106728"/>
                </a:lnTo>
                <a:lnTo>
                  <a:pt x="773083" y="82491"/>
                </a:lnTo>
                <a:lnTo>
                  <a:pt x="776389" y="59479"/>
                </a:lnTo>
                <a:lnTo>
                  <a:pt x="791351" y="18624"/>
                </a:lnTo>
                <a:lnTo>
                  <a:pt x="829243" y="0"/>
                </a:lnTo>
                <a:lnTo>
                  <a:pt x="843540" y="4982"/>
                </a:lnTo>
                <a:lnTo>
                  <a:pt x="848646" y="7824"/>
                </a:lnTo>
                <a:lnTo>
                  <a:pt x="853184" y="12371"/>
                </a:lnTo>
                <a:lnTo>
                  <a:pt x="856020" y="16919"/>
                </a:lnTo>
                <a:lnTo>
                  <a:pt x="866976" y="22123"/>
                </a:lnTo>
                <a:lnTo>
                  <a:pt x="875591" y="30419"/>
                </a:lnTo>
                <a:lnTo>
                  <a:pt x="881229" y="41059"/>
                </a:lnTo>
                <a:lnTo>
                  <a:pt x="883250" y="53297"/>
                </a:lnTo>
                <a:lnTo>
                  <a:pt x="885647" y="94587"/>
                </a:lnTo>
                <a:lnTo>
                  <a:pt x="892345" y="142188"/>
                </a:lnTo>
                <a:lnTo>
                  <a:pt x="902600" y="194243"/>
                </a:lnTo>
                <a:lnTo>
                  <a:pt x="915671" y="248894"/>
                </a:lnTo>
                <a:lnTo>
                  <a:pt x="930815" y="304285"/>
                </a:lnTo>
                <a:lnTo>
                  <a:pt x="931754" y="307378"/>
                </a:lnTo>
                <a:lnTo>
                  <a:pt x="853184" y="307378"/>
                </a:lnTo>
                <a:lnTo>
                  <a:pt x="842304" y="353327"/>
                </a:lnTo>
                <a:lnTo>
                  <a:pt x="826726" y="398307"/>
                </a:lnTo>
                <a:lnTo>
                  <a:pt x="807030" y="442168"/>
                </a:lnTo>
                <a:lnTo>
                  <a:pt x="783795" y="484760"/>
                </a:lnTo>
                <a:lnTo>
                  <a:pt x="757598" y="525934"/>
                </a:lnTo>
                <a:lnTo>
                  <a:pt x="729019" y="565539"/>
                </a:lnTo>
                <a:lnTo>
                  <a:pt x="698635" y="603425"/>
                </a:lnTo>
                <a:lnTo>
                  <a:pt x="667026" y="639442"/>
                </a:lnTo>
                <a:lnTo>
                  <a:pt x="634771" y="673440"/>
                </a:lnTo>
                <a:lnTo>
                  <a:pt x="602448" y="705268"/>
                </a:lnTo>
                <a:lnTo>
                  <a:pt x="565848" y="738782"/>
                </a:lnTo>
                <a:lnTo>
                  <a:pt x="526732" y="771609"/>
                </a:lnTo>
                <a:lnTo>
                  <a:pt x="485445" y="803475"/>
                </a:lnTo>
                <a:lnTo>
                  <a:pt x="442330" y="834103"/>
                </a:lnTo>
                <a:lnTo>
                  <a:pt x="397732" y="863217"/>
                </a:lnTo>
                <a:lnTo>
                  <a:pt x="351993" y="890540"/>
                </a:lnTo>
                <a:lnTo>
                  <a:pt x="305457" y="915796"/>
                </a:lnTo>
                <a:lnTo>
                  <a:pt x="258469" y="938709"/>
                </a:lnTo>
                <a:lnTo>
                  <a:pt x="211372" y="959003"/>
                </a:lnTo>
                <a:lnTo>
                  <a:pt x="164510" y="976402"/>
                </a:lnTo>
                <a:lnTo>
                  <a:pt x="213403" y="989333"/>
                </a:lnTo>
                <a:lnTo>
                  <a:pt x="260814" y="1005249"/>
                </a:lnTo>
                <a:lnTo>
                  <a:pt x="306536" y="1024362"/>
                </a:lnTo>
                <a:lnTo>
                  <a:pt x="350364" y="1046885"/>
                </a:lnTo>
                <a:lnTo>
                  <a:pt x="392091" y="1073032"/>
                </a:lnTo>
                <a:lnTo>
                  <a:pt x="431511" y="1103016"/>
                </a:lnTo>
                <a:lnTo>
                  <a:pt x="468419" y="1137050"/>
                </a:lnTo>
                <a:lnTo>
                  <a:pt x="502607" y="1175347"/>
                </a:lnTo>
                <a:lnTo>
                  <a:pt x="533386" y="1215461"/>
                </a:lnTo>
                <a:lnTo>
                  <a:pt x="561241" y="1256140"/>
                </a:lnTo>
                <a:lnTo>
                  <a:pt x="586458" y="1297417"/>
                </a:lnTo>
                <a:lnTo>
                  <a:pt x="609388" y="1339461"/>
                </a:lnTo>
                <a:lnTo>
                  <a:pt x="630110" y="1381885"/>
                </a:lnTo>
                <a:lnTo>
                  <a:pt x="649113" y="1425138"/>
                </a:lnTo>
                <a:lnTo>
                  <a:pt x="666612" y="1469110"/>
                </a:lnTo>
                <a:lnTo>
                  <a:pt x="682891" y="1513833"/>
                </a:lnTo>
                <a:lnTo>
                  <a:pt x="698234" y="1559338"/>
                </a:lnTo>
                <a:lnTo>
                  <a:pt x="712926" y="1605655"/>
                </a:lnTo>
                <a:lnTo>
                  <a:pt x="727249" y="1652815"/>
                </a:lnTo>
                <a:lnTo>
                  <a:pt x="806899" y="1652815"/>
                </a:lnTo>
                <a:lnTo>
                  <a:pt x="794578" y="1704226"/>
                </a:lnTo>
                <a:lnTo>
                  <a:pt x="786150" y="1754527"/>
                </a:lnTo>
                <a:lnTo>
                  <a:pt x="781140" y="1805719"/>
                </a:lnTo>
                <a:lnTo>
                  <a:pt x="778587" y="1858652"/>
                </a:lnTo>
                <a:lnTo>
                  <a:pt x="777736" y="1912012"/>
                </a:lnTo>
                <a:lnTo>
                  <a:pt x="778454" y="1926400"/>
                </a:lnTo>
                <a:lnTo>
                  <a:pt x="778374" y="1941428"/>
                </a:lnTo>
                <a:lnTo>
                  <a:pt x="765398" y="1983845"/>
                </a:lnTo>
                <a:lnTo>
                  <a:pt x="753166" y="1991386"/>
                </a:lnTo>
                <a:lnTo>
                  <a:pt x="738594" y="1993864"/>
                </a:lnTo>
                <a:close/>
              </a:path>
              <a:path w="1567814" h="1993900">
                <a:moveTo>
                  <a:pt x="806899" y="1652815"/>
                </a:moveTo>
                <a:lnTo>
                  <a:pt x="727249" y="1652815"/>
                </a:lnTo>
                <a:lnTo>
                  <a:pt x="740950" y="1604001"/>
                </a:lnTo>
                <a:lnTo>
                  <a:pt x="757396" y="1556108"/>
                </a:lnTo>
                <a:lnTo>
                  <a:pt x="776476" y="1509175"/>
                </a:lnTo>
                <a:lnTo>
                  <a:pt x="798077" y="1463238"/>
                </a:lnTo>
                <a:lnTo>
                  <a:pt x="822087" y="1418334"/>
                </a:lnTo>
                <a:lnTo>
                  <a:pt x="848394" y="1374503"/>
                </a:lnTo>
                <a:lnTo>
                  <a:pt x="876886" y="1331780"/>
                </a:lnTo>
                <a:lnTo>
                  <a:pt x="907451" y="1290203"/>
                </a:lnTo>
                <a:lnTo>
                  <a:pt x="939977" y="1249809"/>
                </a:lnTo>
                <a:lnTo>
                  <a:pt x="972076" y="1213153"/>
                </a:lnTo>
                <a:lnTo>
                  <a:pt x="1006387" y="1177199"/>
                </a:lnTo>
                <a:lnTo>
                  <a:pt x="1042759" y="1142283"/>
                </a:lnTo>
                <a:lnTo>
                  <a:pt x="1081041" y="1108740"/>
                </a:lnTo>
                <a:lnTo>
                  <a:pt x="1121082" y="1076906"/>
                </a:lnTo>
                <a:lnTo>
                  <a:pt x="1162732" y="1047117"/>
                </a:lnTo>
                <a:lnTo>
                  <a:pt x="1205839" y="1019709"/>
                </a:lnTo>
                <a:lnTo>
                  <a:pt x="1250254" y="995016"/>
                </a:lnTo>
                <a:lnTo>
                  <a:pt x="1295824" y="973376"/>
                </a:lnTo>
                <a:lnTo>
                  <a:pt x="1342399" y="955122"/>
                </a:lnTo>
                <a:lnTo>
                  <a:pt x="1389828" y="940592"/>
                </a:lnTo>
                <a:lnTo>
                  <a:pt x="1345654" y="919111"/>
                </a:lnTo>
                <a:lnTo>
                  <a:pt x="1301811" y="895242"/>
                </a:lnTo>
                <a:lnTo>
                  <a:pt x="1259071" y="869611"/>
                </a:lnTo>
                <a:lnTo>
                  <a:pt x="1217544" y="842446"/>
                </a:lnTo>
                <a:lnTo>
                  <a:pt x="1177782" y="814238"/>
                </a:lnTo>
                <a:lnTo>
                  <a:pt x="1140226" y="785415"/>
                </a:lnTo>
                <a:lnTo>
                  <a:pt x="1104566" y="755455"/>
                </a:lnTo>
                <a:lnTo>
                  <a:pt x="1069163" y="722382"/>
                </a:lnTo>
                <a:lnTo>
                  <a:pt x="1034901" y="686635"/>
                </a:lnTo>
                <a:lnTo>
                  <a:pt x="1002664" y="648651"/>
                </a:lnTo>
                <a:lnTo>
                  <a:pt x="973334" y="608867"/>
                </a:lnTo>
                <a:lnTo>
                  <a:pt x="947795" y="567720"/>
                </a:lnTo>
                <a:lnTo>
                  <a:pt x="926930" y="525650"/>
                </a:lnTo>
                <a:lnTo>
                  <a:pt x="912780" y="490235"/>
                </a:lnTo>
                <a:lnTo>
                  <a:pt x="897867" y="449555"/>
                </a:lnTo>
                <a:lnTo>
                  <a:pt x="882655" y="404755"/>
                </a:lnTo>
                <a:lnTo>
                  <a:pt x="867607" y="356981"/>
                </a:lnTo>
                <a:lnTo>
                  <a:pt x="853184" y="307378"/>
                </a:lnTo>
                <a:lnTo>
                  <a:pt x="931754" y="307378"/>
                </a:lnTo>
                <a:lnTo>
                  <a:pt x="947289" y="358557"/>
                </a:lnTo>
                <a:lnTo>
                  <a:pt x="964352" y="409854"/>
                </a:lnTo>
                <a:lnTo>
                  <a:pt x="981260" y="456318"/>
                </a:lnTo>
                <a:lnTo>
                  <a:pt x="997272" y="496092"/>
                </a:lnTo>
                <a:lnTo>
                  <a:pt x="1019310" y="539670"/>
                </a:lnTo>
                <a:lnTo>
                  <a:pt x="1047067" y="581923"/>
                </a:lnTo>
                <a:lnTo>
                  <a:pt x="1079173" y="622280"/>
                </a:lnTo>
                <a:lnTo>
                  <a:pt x="1114258" y="660174"/>
                </a:lnTo>
                <a:lnTo>
                  <a:pt x="1150949" y="695037"/>
                </a:lnTo>
                <a:lnTo>
                  <a:pt x="1187878" y="726300"/>
                </a:lnTo>
                <a:lnTo>
                  <a:pt x="1224646" y="754591"/>
                </a:lnTo>
                <a:lnTo>
                  <a:pt x="1263638" y="782177"/>
                </a:lnTo>
                <a:lnTo>
                  <a:pt x="1304366" y="808629"/>
                </a:lnTo>
                <a:lnTo>
                  <a:pt x="1346345" y="833520"/>
                </a:lnTo>
                <a:lnTo>
                  <a:pt x="1389087" y="856422"/>
                </a:lnTo>
                <a:lnTo>
                  <a:pt x="1432108" y="876908"/>
                </a:lnTo>
                <a:lnTo>
                  <a:pt x="1474920" y="894550"/>
                </a:lnTo>
                <a:lnTo>
                  <a:pt x="1541858" y="918992"/>
                </a:lnTo>
                <a:lnTo>
                  <a:pt x="1552628" y="925120"/>
                </a:lnTo>
                <a:lnTo>
                  <a:pt x="1560791" y="934339"/>
                </a:lnTo>
                <a:lnTo>
                  <a:pt x="1565870" y="945690"/>
                </a:lnTo>
                <a:lnTo>
                  <a:pt x="1567386" y="958213"/>
                </a:lnTo>
                <a:lnTo>
                  <a:pt x="1564186" y="970585"/>
                </a:lnTo>
                <a:lnTo>
                  <a:pt x="1511580" y="997220"/>
                </a:lnTo>
                <a:lnTo>
                  <a:pt x="1470382" y="1003686"/>
                </a:lnTo>
                <a:lnTo>
                  <a:pt x="1420609" y="1012684"/>
                </a:lnTo>
                <a:lnTo>
                  <a:pt x="1371668" y="1026656"/>
                </a:lnTo>
                <a:lnTo>
                  <a:pt x="1323647" y="1045180"/>
                </a:lnTo>
                <a:lnTo>
                  <a:pt x="1277015" y="1067654"/>
                </a:lnTo>
                <a:lnTo>
                  <a:pt x="1231671" y="1093748"/>
                </a:lnTo>
                <a:lnTo>
                  <a:pt x="1187896" y="1122950"/>
                </a:lnTo>
                <a:lnTo>
                  <a:pt x="1145871" y="1154794"/>
                </a:lnTo>
                <a:lnTo>
                  <a:pt x="1105783" y="1188814"/>
                </a:lnTo>
                <a:lnTo>
                  <a:pt x="1067815" y="1224542"/>
                </a:lnTo>
                <a:lnTo>
                  <a:pt x="1032150" y="1261514"/>
                </a:lnTo>
                <a:lnTo>
                  <a:pt x="998974" y="1299261"/>
                </a:lnTo>
                <a:lnTo>
                  <a:pt x="966679" y="1339461"/>
                </a:lnTo>
                <a:lnTo>
                  <a:pt x="936422" y="1380967"/>
                </a:lnTo>
                <a:lnTo>
                  <a:pt x="908357" y="1423734"/>
                </a:lnTo>
                <a:lnTo>
                  <a:pt x="882636" y="1467715"/>
                </a:lnTo>
                <a:lnTo>
                  <a:pt x="859414" y="1512865"/>
                </a:lnTo>
                <a:lnTo>
                  <a:pt x="838768" y="1559338"/>
                </a:lnTo>
                <a:lnTo>
                  <a:pt x="821079" y="1606486"/>
                </a:lnTo>
                <a:lnTo>
                  <a:pt x="806899" y="1652815"/>
                </a:lnTo>
                <a:close/>
              </a:path>
            </a:pathLst>
          </a:custGeom>
          <a:solidFill>
            <a:srgbClr val="000000"/>
          </a:solidFill>
        </p:spPr>
        <p:txBody>
          <a:bodyPr wrap="square" lIns="0" tIns="0" rIns="0" bIns="0" rtlCol="0"/>
          <a:lstStyle/>
          <a:p>
            <a:endParaRPr/>
          </a:p>
        </p:txBody>
      </p:sp>
      <p:sp>
        <p:nvSpPr>
          <p:cNvPr id="8" name="object 8"/>
          <p:cNvSpPr txBox="1"/>
          <p:nvPr/>
        </p:nvSpPr>
        <p:spPr>
          <a:xfrm>
            <a:off x="9525003" y="4284981"/>
            <a:ext cx="4904740" cy="505267"/>
          </a:xfrm>
          <a:prstGeom prst="rect">
            <a:avLst/>
          </a:prstGeom>
        </p:spPr>
        <p:txBody>
          <a:bodyPr vert="horz" wrap="square" lIns="0" tIns="12700" rIns="0" bIns="0" rtlCol="0">
            <a:spAutoFit/>
          </a:bodyPr>
          <a:lstStyle/>
          <a:p>
            <a:pPr algn="just"/>
            <a:r>
              <a:rPr lang="vi-VN" altLang="en-US" sz="3200" dirty="0">
                <a:sym typeface="+mn-ea"/>
              </a:rPr>
              <a:t>	</a:t>
            </a:r>
            <a:endParaRPr sz="3200" dirty="0">
              <a:latin typeface="Calibri" panose="020F0502020204030204"/>
              <a:cs typeface="Calibri" panose="020F0502020204030204"/>
            </a:endParaRPr>
          </a:p>
        </p:txBody>
      </p:sp>
      <p:sp>
        <p:nvSpPr>
          <p:cNvPr id="12" name="object 12"/>
          <p:cNvSpPr/>
          <p:nvPr/>
        </p:nvSpPr>
        <p:spPr>
          <a:xfrm>
            <a:off x="1416911" y="6902236"/>
            <a:ext cx="1700531" cy="2134235"/>
          </a:xfrm>
          <a:custGeom>
            <a:avLst/>
            <a:gdLst/>
            <a:ahLst/>
            <a:cxnLst/>
            <a:rect l="l" t="t" r="r" b="b"/>
            <a:pathLst>
              <a:path w="1700529" h="2134234">
                <a:moveTo>
                  <a:pt x="563968" y="1131730"/>
                </a:moveTo>
                <a:lnTo>
                  <a:pt x="512134" y="1197243"/>
                </a:lnTo>
                <a:lnTo>
                  <a:pt x="510869" y="1178375"/>
                </a:lnTo>
                <a:lnTo>
                  <a:pt x="506404" y="1163549"/>
                </a:lnTo>
                <a:lnTo>
                  <a:pt x="499358" y="1151987"/>
                </a:lnTo>
                <a:lnTo>
                  <a:pt x="464919" y="1113642"/>
                </a:lnTo>
                <a:lnTo>
                  <a:pt x="432738" y="1072443"/>
                </a:lnTo>
                <a:lnTo>
                  <a:pt x="402615" y="1028643"/>
                </a:lnTo>
                <a:lnTo>
                  <a:pt x="374351" y="982494"/>
                </a:lnTo>
                <a:lnTo>
                  <a:pt x="357705" y="942129"/>
                </a:lnTo>
                <a:lnTo>
                  <a:pt x="332558" y="892040"/>
                </a:lnTo>
                <a:lnTo>
                  <a:pt x="308645" y="840391"/>
                </a:lnTo>
                <a:lnTo>
                  <a:pt x="296404" y="794458"/>
                </a:lnTo>
                <a:lnTo>
                  <a:pt x="285908" y="746319"/>
                </a:lnTo>
                <a:lnTo>
                  <a:pt x="287150" y="703814"/>
                </a:lnTo>
                <a:lnTo>
                  <a:pt x="280243" y="651139"/>
                </a:lnTo>
                <a:lnTo>
                  <a:pt x="285139" y="604014"/>
                </a:lnTo>
                <a:lnTo>
                  <a:pt x="301872" y="562398"/>
                </a:lnTo>
                <a:lnTo>
                  <a:pt x="310554" y="510488"/>
                </a:lnTo>
                <a:lnTo>
                  <a:pt x="300965" y="461203"/>
                </a:lnTo>
                <a:lnTo>
                  <a:pt x="250628" y="422484"/>
                </a:lnTo>
                <a:lnTo>
                  <a:pt x="201459" y="382289"/>
                </a:lnTo>
                <a:lnTo>
                  <a:pt x="163648" y="348206"/>
                </a:lnTo>
                <a:lnTo>
                  <a:pt x="127039" y="312603"/>
                </a:lnTo>
                <a:lnTo>
                  <a:pt x="91437" y="275729"/>
                </a:lnTo>
                <a:lnTo>
                  <a:pt x="56644" y="237831"/>
                </a:lnTo>
                <a:lnTo>
                  <a:pt x="13115" y="190507"/>
                </a:lnTo>
                <a:lnTo>
                  <a:pt x="2790" y="183089"/>
                </a:lnTo>
                <a:lnTo>
                  <a:pt x="4862" y="180470"/>
                </a:lnTo>
                <a:lnTo>
                  <a:pt x="0" y="166148"/>
                </a:lnTo>
                <a:lnTo>
                  <a:pt x="5337" y="159402"/>
                </a:lnTo>
                <a:lnTo>
                  <a:pt x="6269" y="137756"/>
                </a:lnTo>
                <a:lnTo>
                  <a:pt x="10362" y="132582"/>
                </a:lnTo>
                <a:lnTo>
                  <a:pt x="49187" y="144916"/>
                </a:lnTo>
                <a:lnTo>
                  <a:pt x="85777" y="180542"/>
                </a:lnTo>
                <a:lnTo>
                  <a:pt x="111654" y="209240"/>
                </a:lnTo>
                <a:lnTo>
                  <a:pt x="147673" y="245588"/>
                </a:lnTo>
                <a:lnTo>
                  <a:pt x="184811" y="280521"/>
                </a:lnTo>
                <a:lnTo>
                  <a:pt x="223475" y="313526"/>
                </a:lnTo>
                <a:lnTo>
                  <a:pt x="263224" y="345160"/>
                </a:lnTo>
                <a:lnTo>
                  <a:pt x="303453" y="376186"/>
                </a:lnTo>
                <a:lnTo>
                  <a:pt x="343556" y="407372"/>
                </a:lnTo>
                <a:lnTo>
                  <a:pt x="622013" y="55429"/>
                </a:lnTo>
                <a:lnTo>
                  <a:pt x="673050" y="31859"/>
                </a:lnTo>
                <a:lnTo>
                  <a:pt x="696472" y="22724"/>
                </a:lnTo>
                <a:lnTo>
                  <a:pt x="481747" y="294116"/>
                </a:lnTo>
                <a:lnTo>
                  <a:pt x="460353" y="341624"/>
                </a:lnTo>
                <a:lnTo>
                  <a:pt x="429002" y="381249"/>
                </a:lnTo>
                <a:lnTo>
                  <a:pt x="407613" y="428752"/>
                </a:lnTo>
                <a:lnTo>
                  <a:pt x="400268" y="438034"/>
                </a:lnTo>
                <a:lnTo>
                  <a:pt x="406346" y="450821"/>
                </a:lnTo>
                <a:lnTo>
                  <a:pt x="415142" y="460172"/>
                </a:lnTo>
                <a:lnTo>
                  <a:pt x="373912" y="512282"/>
                </a:lnTo>
                <a:lnTo>
                  <a:pt x="348061" y="585892"/>
                </a:lnTo>
                <a:lnTo>
                  <a:pt x="345221" y="630418"/>
                </a:lnTo>
                <a:lnTo>
                  <a:pt x="342833" y="674372"/>
                </a:lnTo>
                <a:lnTo>
                  <a:pt x="351133" y="725286"/>
                </a:lnTo>
                <a:lnTo>
                  <a:pt x="360438" y="774930"/>
                </a:lnTo>
                <a:lnTo>
                  <a:pt x="371024" y="822955"/>
                </a:lnTo>
                <a:lnTo>
                  <a:pt x="393127" y="876891"/>
                </a:lnTo>
                <a:lnTo>
                  <a:pt x="407104" y="920629"/>
                </a:lnTo>
                <a:lnTo>
                  <a:pt x="433152" y="969580"/>
                </a:lnTo>
                <a:lnTo>
                  <a:pt x="461585" y="1015515"/>
                </a:lnTo>
                <a:lnTo>
                  <a:pt x="492682" y="1058085"/>
                </a:lnTo>
                <a:lnTo>
                  <a:pt x="526717" y="1096940"/>
                </a:lnTo>
                <a:lnTo>
                  <a:pt x="563968" y="1131730"/>
                </a:lnTo>
                <a:close/>
              </a:path>
              <a:path w="1700529" h="2134234">
                <a:moveTo>
                  <a:pt x="550973" y="124748"/>
                </a:moveTo>
                <a:lnTo>
                  <a:pt x="427431" y="280894"/>
                </a:lnTo>
                <a:lnTo>
                  <a:pt x="448504" y="233791"/>
                </a:lnTo>
                <a:lnTo>
                  <a:pt x="510286" y="155706"/>
                </a:lnTo>
                <a:lnTo>
                  <a:pt x="550973" y="124748"/>
                </a:lnTo>
                <a:close/>
              </a:path>
              <a:path w="1700529" h="2134234">
                <a:moveTo>
                  <a:pt x="622013" y="55429"/>
                </a:moveTo>
                <a:lnTo>
                  <a:pt x="367078" y="377643"/>
                </a:lnTo>
                <a:lnTo>
                  <a:pt x="380560" y="340135"/>
                </a:lnTo>
                <a:lnTo>
                  <a:pt x="581580" y="86065"/>
                </a:lnTo>
                <a:lnTo>
                  <a:pt x="622013" y="55429"/>
                </a:lnTo>
                <a:close/>
              </a:path>
              <a:path w="1700529" h="2134234">
                <a:moveTo>
                  <a:pt x="1148315" y="311299"/>
                </a:moveTo>
                <a:lnTo>
                  <a:pt x="1072418" y="407225"/>
                </a:lnTo>
                <a:lnTo>
                  <a:pt x="1076376" y="361287"/>
                </a:lnTo>
                <a:lnTo>
                  <a:pt x="1087480" y="326784"/>
                </a:lnTo>
                <a:lnTo>
                  <a:pt x="1085626" y="288190"/>
                </a:lnTo>
                <a:lnTo>
                  <a:pt x="1070631" y="245738"/>
                </a:lnTo>
                <a:lnTo>
                  <a:pt x="1052270" y="207541"/>
                </a:lnTo>
                <a:lnTo>
                  <a:pt x="1020398" y="165951"/>
                </a:lnTo>
                <a:lnTo>
                  <a:pt x="984792" y="129082"/>
                </a:lnTo>
                <a:lnTo>
                  <a:pt x="942255" y="100972"/>
                </a:lnTo>
                <a:lnTo>
                  <a:pt x="896601" y="76802"/>
                </a:lnTo>
                <a:lnTo>
                  <a:pt x="857642" y="64638"/>
                </a:lnTo>
                <a:lnTo>
                  <a:pt x="815272" y="56786"/>
                </a:lnTo>
                <a:lnTo>
                  <a:pt x="779302" y="61312"/>
                </a:lnTo>
                <a:lnTo>
                  <a:pt x="739626" y="70522"/>
                </a:lnTo>
                <a:lnTo>
                  <a:pt x="696098" y="84602"/>
                </a:lnTo>
                <a:lnTo>
                  <a:pt x="658529" y="111617"/>
                </a:lnTo>
                <a:lnTo>
                  <a:pt x="575840" y="175191"/>
                </a:lnTo>
                <a:lnTo>
                  <a:pt x="696472" y="22724"/>
                </a:lnTo>
                <a:lnTo>
                  <a:pt x="719894" y="13590"/>
                </a:lnTo>
                <a:lnTo>
                  <a:pt x="762708" y="412"/>
                </a:lnTo>
                <a:lnTo>
                  <a:pt x="811618" y="0"/>
                </a:lnTo>
                <a:lnTo>
                  <a:pt x="866786" y="12144"/>
                </a:lnTo>
                <a:lnTo>
                  <a:pt x="908459" y="20879"/>
                </a:lnTo>
                <a:lnTo>
                  <a:pt x="956718" y="41756"/>
                </a:lnTo>
                <a:lnTo>
                  <a:pt x="1010792" y="75751"/>
                </a:lnTo>
                <a:lnTo>
                  <a:pt x="1049473" y="108736"/>
                </a:lnTo>
                <a:lnTo>
                  <a:pt x="1083017" y="148211"/>
                </a:lnTo>
                <a:lnTo>
                  <a:pt x="1111725" y="193800"/>
                </a:lnTo>
                <a:lnTo>
                  <a:pt x="1135893" y="245127"/>
                </a:lnTo>
                <a:lnTo>
                  <a:pt x="1148779" y="290243"/>
                </a:lnTo>
                <a:lnTo>
                  <a:pt x="1148315" y="311299"/>
                </a:lnTo>
                <a:close/>
              </a:path>
              <a:path w="1700529" h="2134234">
                <a:moveTo>
                  <a:pt x="1108955" y="463386"/>
                </a:moveTo>
                <a:lnTo>
                  <a:pt x="1079631" y="500450"/>
                </a:lnTo>
                <a:lnTo>
                  <a:pt x="1039965" y="530115"/>
                </a:lnTo>
                <a:lnTo>
                  <a:pt x="998715" y="561783"/>
                </a:lnTo>
                <a:lnTo>
                  <a:pt x="949752" y="582731"/>
                </a:lnTo>
                <a:lnTo>
                  <a:pt x="902995" y="600892"/>
                </a:lnTo>
                <a:lnTo>
                  <a:pt x="858401" y="616318"/>
                </a:lnTo>
                <a:lnTo>
                  <a:pt x="805969" y="621183"/>
                </a:lnTo>
                <a:lnTo>
                  <a:pt x="755617" y="623418"/>
                </a:lnTo>
                <a:lnTo>
                  <a:pt x="707304" y="623077"/>
                </a:lnTo>
                <a:lnTo>
                  <a:pt x="660988" y="620212"/>
                </a:lnTo>
                <a:lnTo>
                  <a:pt x="606667" y="606996"/>
                </a:lnTo>
                <a:lnTo>
                  <a:pt x="554260" y="591361"/>
                </a:lnTo>
                <a:lnTo>
                  <a:pt x="516323" y="577906"/>
                </a:lnTo>
                <a:lnTo>
                  <a:pt x="479940" y="562487"/>
                </a:lnTo>
                <a:lnTo>
                  <a:pt x="444196" y="546259"/>
                </a:lnTo>
                <a:lnTo>
                  <a:pt x="398218" y="522497"/>
                </a:lnTo>
                <a:lnTo>
                  <a:pt x="397173" y="523819"/>
                </a:lnTo>
                <a:lnTo>
                  <a:pt x="386111" y="517332"/>
                </a:lnTo>
                <a:lnTo>
                  <a:pt x="373912" y="512282"/>
                </a:lnTo>
                <a:lnTo>
                  <a:pt x="415955" y="459144"/>
                </a:lnTo>
                <a:lnTo>
                  <a:pt x="449303" y="478399"/>
                </a:lnTo>
                <a:lnTo>
                  <a:pt x="496400" y="500746"/>
                </a:lnTo>
                <a:lnTo>
                  <a:pt x="569882" y="530680"/>
                </a:lnTo>
                <a:lnTo>
                  <a:pt x="621744" y="547004"/>
                </a:lnTo>
                <a:lnTo>
                  <a:pt x="666032" y="552432"/>
                </a:lnTo>
                <a:lnTo>
                  <a:pt x="722736" y="562637"/>
                </a:lnTo>
                <a:lnTo>
                  <a:pt x="772004" y="561771"/>
                </a:lnTo>
                <a:lnTo>
                  <a:pt x="823866" y="557626"/>
                </a:lnTo>
                <a:lnTo>
                  <a:pt x="868431" y="542236"/>
                </a:lnTo>
                <a:lnTo>
                  <a:pt x="915729" y="523393"/>
                </a:lnTo>
                <a:lnTo>
                  <a:pt x="965827" y="501009"/>
                </a:lnTo>
                <a:lnTo>
                  <a:pt x="1007000" y="469440"/>
                </a:lnTo>
                <a:lnTo>
                  <a:pt x="1045911" y="440727"/>
                </a:lnTo>
                <a:lnTo>
                  <a:pt x="1148315" y="311299"/>
                </a:lnTo>
                <a:lnTo>
                  <a:pt x="1147850" y="332354"/>
                </a:lnTo>
                <a:lnTo>
                  <a:pt x="1143760" y="378460"/>
                </a:lnTo>
                <a:lnTo>
                  <a:pt x="1127243" y="419804"/>
                </a:lnTo>
                <a:lnTo>
                  <a:pt x="1108955" y="463386"/>
                </a:lnTo>
                <a:close/>
              </a:path>
              <a:path w="1700529" h="2134234">
                <a:moveTo>
                  <a:pt x="612023" y="1091461"/>
                </a:moveTo>
                <a:lnTo>
                  <a:pt x="459184" y="1284636"/>
                </a:lnTo>
                <a:lnTo>
                  <a:pt x="465975" y="1255585"/>
                </a:lnTo>
                <a:lnTo>
                  <a:pt x="589361" y="1099636"/>
                </a:lnTo>
                <a:lnTo>
                  <a:pt x="612023" y="1091461"/>
                </a:lnTo>
                <a:close/>
              </a:path>
              <a:path w="1700529" h="2134234">
                <a:moveTo>
                  <a:pt x="713645" y="2129704"/>
                </a:moveTo>
                <a:lnTo>
                  <a:pt x="693898" y="2134194"/>
                </a:lnTo>
                <a:lnTo>
                  <a:pt x="680046" y="2131233"/>
                </a:lnTo>
                <a:lnTo>
                  <a:pt x="669439" y="2124172"/>
                </a:lnTo>
                <a:lnTo>
                  <a:pt x="659426" y="2116359"/>
                </a:lnTo>
                <a:lnTo>
                  <a:pt x="618612" y="2086072"/>
                </a:lnTo>
                <a:lnTo>
                  <a:pt x="579999" y="2053002"/>
                </a:lnTo>
                <a:lnTo>
                  <a:pt x="553512" y="2025075"/>
                </a:lnTo>
                <a:lnTo>
                  <a:pt x="519195" y="1986576"/>
                </a:lnTo>
                <a:lnTo>
                  <a:pt x="486971" y="1945431"/>
                </a:lnTo>
                <a:lnTo>
                  <a:pt x="466764" y="1909567"/>
                </a:lnTo>
                <a:lnTo>
                  <a:pt x="438618" y="1863268"/>
                </a:lnTo>
                <a:lnTo>
                  <a:pt x="423122" y="1821450"/>
                </a:lnTo>
                <a:lnTo>
                  <a:pt x="399242" y="1769759"/>
                </a:lnTo>
                <a:lnTo>
                  <a:pt x="386882" y="1723977"/>
                </a:lnTo>
                <a:lnTo>
                  <a:pt x="376064" y="1676246"/>
                </a:lnTo>
                <a:lnTo>
                  <a:pt x="376731" y="1634467"/>
                </a:lnTo>
                <a:lnTo>
                  <a:pt x="368945" y="1582902"/>
                </a:lnTo>
                <a:lnTo>
                  <a:pt x="372610" y="1537334"/>
                </a:lnTo>
                <a:lnTo>
                  <a:pt x="377748" y="1489904"/>
                </a:lnTo>
                <a:lnTo>
                  <a:pt x="394300" y="1448515"/>
                </a:lnTo>
                <a:lnTo>
                  <a:pt x="402332" y="1397428"/>
                </a:lnTo>
                <a:lnTo>
                  <a:pt x="421744" y="1352425"/>
                </a:lnTo>
                <a:lnTo>
                  <a:pt x="442559" y="1305648"/>
                </a:lnTo>
                <a:lnTo>
                  <a:pt x="624623" y="1075537"/>
                </a:lnTo>
                <a:lnTo>
                  <a:pt x="663670" y="1046653"/>
                </a:lnTo>
                <a:lnTo>
                  <a:pt x="710735" y="1028103"/>
                </a:lnTo>
                <a:lnTo>
                  <a:pt x="555671" y="1224090"/>
                </a:lnTo>
                <a:lnTo>
                  <a:pt x="535525" y="1270021"/>
                </a:lnTo>
                <a:lnTo>
                  <a:pt x="506079" y="1307238"/>
                </a:lnTo>
                <a:lnTo>
                  <a:pt x="469446" y="1394475"/>
                </a:lnTo>
                <a:lnTo>
                  <a:pt x="452480" y="1436386"/>
                </a:lnTo>
                <a:lnTo>
                  <a:pt x="446496" y="1484885"/>
                </a:lnTo>
                <a:lnTo>
                  <a:pt x="431664" y="1524100"/>
                </a:lnTo>
                <a:lnTo>
                  <a:pt x="427994" y="1569674"/>
                </a:lnTo>
                <a:lnTo>
                  <a:pt x="425617" y="1613615"/>
                </a:lnTo>
                <a:lnTo>
                  <a:pt x="434584" y="1663686"/>
                </a:lnTo>
                <a:lnTo>
                  <a:pt x="445025" y="1711894"/>
                </a:lnTo>
                <a:lnTo>
                  <a:pt x="457030" y="1758125"/>
                </a:lnTo>
                <a:lnTo>
                  <a:pt x="480941" y="1809776"/>
                </a:lnTo>
                <a:lnTo>
                  <a:pt x="496686" y="1851281"/>
                </a:lnTo>
                <a:lnTo>
                  <a:pt x="524344" y="1898196"/>
                </a:lnTo>
                <a:lnTo>
                  <a:pt x="544156" y="1934560"/>
                </a:lnTo>
                <a:lnTo>
                  <a:pt x="576201" y="1975930"/>
                </a:lnTo>
                <a:lnTo>
                  <a:pt x="610679" y="2014225"/>
                </a:lnTo>
                <a:lnTo>
                  <a:pt x="647751" y="2049242"/>
                </a:lnTo>
                <a:lnTo>
                  <a:pt x="687577" y="2080779"/>
                </a:lnTo>
                <a:lnTo>
                  <a:pt x="698212" y="2087805"/>
                </a:lnTo>
                <a:lnTo>
                  <a:pt x="707785" y="2096174"/>
                </a:lnTo>
                <a:lnTo>
                  <a:pt x="713771" y="2109076"/>
                </a:lnTo>
                <a:lnTo>
                  <a:pt x="713645" y="2129704"/>
                </a:lnTo>
                <a:close/>
              </a:path>
              <a:path w="1700529" h="2134234">
                <a:moveTo>
                  <a:pt x="608739" y="1177484"/>
                </a:moveTo>
                <a:lnTo>
                  <a:pt x="566118" y="1231354"/>
                </a:lnTo>
                <a:lnTo>
                  <a:pt x="555671" y="1224090"/>
                </a:lnTo>
                <a:lnTo>
                  <a:pt x="604401" y="1162500"/>
                </a:lnTo>
                <a:lnTo>
                  <a:pt x="608739" y="1177484"/>
                </a:lnTo>
                <a:close/>
              </a:path>
              <a:path w="1700529" h="2134234">
                <a:moveTo>
                  <a:pt x="1700495" y="1619271"/>
                </a:moveTo>
                <a:lnTo>
                  <a:pt x="1629659" y="1708801"/>
                </a:lnTo>
                <a:lnTo>
                  <a:pt x="1633925" y="1662472"/>
                </a:lnTo>
                <a:lnTo>
                  <a:pt x="1638994" y="1615130"/>
                </a:lnTo>
                <a:lnTo>
                  <a:pt x="1631536" y="1563151"/>
                </a:lnTo>
                <a:lnTo>
                  <a:pt x="1621121" y="1514911"/>
                </a:lnTo>
                <a:lnTo>
                  <a:pt x="1597394" y="1463027"/>
                </a:lnTo>
                <a:lnTo>
                  <a:pt x="1579883" y="1423755"/>
                </a:lnTo>
                <a:lnTo>
                  <a:pt x="1548276" y="1381831"/>
                </a:lnTo>
                <a:lnTo>
                  <a:pt x="1512900" y="1344670"/>
                </a:lnTo>
                <a:lnTo>
                  <a:pt x="1475700" y="1309816"/>
                </a:lnTo>
                <a:lnTo>
                  <a:pt x="1437218" y="1276580"/>
                </a:lnTo>
                <a:lnTo>
                  <a:pt x="1397999" y="1244276"/>
                </a:lnTo>
                <a:lnTo>
                  <a:pt x="1358588" y="1212216"/>
                </a:lnTo>
                <a:lnTo>
                  <a:pt x="1318182" y="1181413"/>
                </a:lnTo>
                <a:lnTo>
                  <a:pt x="1275607" y="1153351"/>
                </a:lnTo>
                <a:lnTo>
                  <a:pt x="1230898" y="1127987"/>
                </a:lnTo>
                <a:lnTo>
                  <a:pt x="1184089" y="1105276"/>
                </a:lnTo>
                <a:lnTo>
                  <a:pt x="1135214" y="1085178"/>
                </a:lnTo>
                <a:lnTo>
                  <a:pt x="1094266" y="1075528"/>
                </a:lnTo>
                <a:lnTo>
                  <a:pt x="1041360" y="1060523"/>
                </a:lnTo>
                <a:lnTo>
                  <a:pt x="996451" y="1055880"/>
                </a:lnTo>
                <a:lnTo>
                  <a:pt x="939652" y="1045796"/>
                </a:lnTo>
                <a:lnTo>
                  <a:pt x="890254" y="1046826"/>
                </a:lnTo>
                <a:lnTo>
                  <a:pt x="838820" y="1050429"/>
                </a:lnTo>
                <a:lnTo>
                  <a:pt x="785389" y="1056557"/>
                </a:lnTo>
                <a:lnTo>
                  <a:pt x="739958" y="1073040"/>
                </a:lnTo>
                <a:lnTo>
                  <a:pt x="702567" y="1099832"/>
                </a:lnTo>
                <a:lnTo>
                  <a:pt x="653333" y="1121122"/>
                </a:lnTo>
                <a:lnTo>
                  <a:pt x="622175" y="1160503"/>
                </a:lnTo>
                <a:lnTo>
                  <a:pt x="604401" y="1162500"/>
                </a:lnTo>
                <a:lnTo>
                  <a:pt x="710735" y="1028103"/>
                </a:lnTo>
                <a:lnTo>
                  <a:pt x="755930" y="1011917"/>
                </a:lnTo>
                <a:lnTo>
                  <a:pt x="799329" y="998002"/>
                </a:lnTo>
                <a:lnTo>
                  <a:pt x="850962" y="994146"/>
                </a:lnTo>
                <a:lnTo>
                  <a:pt x="890984" y="984499"/>
                </a:lnTo>
                <a:lnTo>
                  <a:pt x="949345" y="992608"/>
                </a:lnTo>
                <a:lnTo>
                  <a:pt x="996487" y="994429"/>
                </a:lnTo>
                <a:lnTo>
                  <a:pt x="1051526" y="1006738"/>
                </a:lnTo>
                <a:lnTo>
                  <a:pt x="1094608" y="1013691"/>
                </a:lnTo>
                <a:lnTo>
                  <a:pt x="1145717" y="1030966"/>
                </a:lnTo>
                <a:lnTo>
                  <a:pt x="1194958" y="1050602"/>
                </a:lnTo>
                <a:lnTo>
                  <a:pt x="1232438" y="1064636"/>
                </a:lnTo>
                <a:lnTo>
                  <a:pt x="1278140" y="1088746"/>
                </a:lnTo>
                <a:lnTo>
                  <a:pt x="1322169" y="1114969"/>
                </a:lnTo>
                <a:lnTo>
                  <a:pt x="1364592" y="1143224"/>
                </a:lnTo>
                <a:lnTo>
                  <a:pt x="1405472" y="1173427"/>
                </a:lnTo>
                <a:lnTo>
                  <a:pt x="1445723" y="1204426"/>
                </a:lnTo>
                <a:lnTo>
                  <a:pt x="1495483" y="1243874"/>
                </a:lnTo>
                <a:lnTo>
                  <a:pt x="1533798" y="1277321"/>
                </a:lnTo>
                <a:lnTo>
                  <a:pt x="1569592" y="1313953"/>
                </a:lnTo>
                <a:lnTo>
                  <a:pt x="1601829" y="1355081"/>
                </a:lnTo>
                <a:lnTo>
                  <a:pt x="1631995" y="1398827"/>
                </a:lnTo>
                <a:lnTo>
                  <a:pt x="1650001" y="1437473"/>
                </a:lnTo>
                <a:lnTo>
                  <a:pt x="1665830" y="1478871"/>
                </a:lnTo>
                <a:lnTo>
                  <a:pt x="1679507" y="1522989"/>
                </a:lnTo>
                <a:lnTo>
                  <a:pt x="1691054" y="1569799"/>
                </a:lnTo>
                <a:lnTo>
                  <a:pt x="1700495" y="1619271"/>
                </a:lnTo>
                <a:close/>
              </a:path>
              <a:path w="1700529" h="2134234">
                <a:moveTo>
                  <a:pt x="1677050" y="1751244"/>
                </a:moveTo>
                <a:lnTo>
                  <a:pt x="1653329" y="1781225"/>
                </a:lnTo>
                <a:lnTo>
                  <a:pt x="1620836" y="1801824"/>
                </a:lnTo>
                <a:lnTo>
                  <a:pt x="1579644" y="1812952"/>
                </a:lnTo>
                <a:lnTo>
                  <a:pt x="1529821" y="1814518"/>
                </a:lnTo>
                <a:lnTo>
                  <a:pt x="1483233" y="1811997"/>
                </a:lnTo>
                <a:lnTo>
                  <a:pt x="1429809" y="1797647"/>
                </a:lnTo>
                <a:lnTo>
                  <a:pt x="1389081" y="1787720"/>
                </a:lnTo>
                <a:lnTo>
                  <a:pt x="1340738" y="1766948"/>
                </a:lnTo>
                <a:lnTo>
                  <a:pt x="1294352" y="1743703"/>
                </a:lnTo>
                <a:lnTo>
                  <a:pt x="1249534" y="1718477"/>
                </a:lnTo>
                <a:lnTo>
                  <a:pt x="1205225" y="1692607"/>
                </a:lnTo>
                <a:lnTo>
                  <a:pt x="1160690" y="1667022"/>
                </a:lnTo>
                <a:lnTo>
                  <a:pt x="1116115" y="1641487"/>
                </a:lnTo>
                <a:lnTo>
                  <a:pt x="1081646" y="1623649"/>
                </a:lnTo>
                <a:lnTo>
                  <a:pt x="1037549" y="1597512"/>
                </a:lnTo>
                <a:lnTo>
                  <a:pt x="993968" y="1570721"/>
                </a:lnTo>
                <a:lnTo>
                  <a:pt x="951090" y="1543042"/>
                </a:lnTo>
                <a:lnTo>
                  <a:pt x="909100" y="1514241"/>
                </a:lnTo>
                <a:lnTo>
                  <a:pt x="868081" y="1484213"/>
                </a:lnTo>
                <a:lnTo>
                  <a:pt x="827953" y="1453058"/>
                </a:lnTo>
                <a:lnTo>
                  <a:pt x="788522" y="1421023"/>
                </a:lnTo>
                <a:lnTo>
                  <a:pt x="749593" y="1388353"/>
                </a:lnTo>
                <a:lnTo>
                  <a:pt x="710973" y="1355292"/>
                </a:lnTo>
                <a:lnTo>
                  <a:pt x="672468" y="1322087"/>
                </a:lnTo>
                <a:lnTo>
                  <a:pt x="633882" y="1288984"/>
                </a:lnTo>
                <a:lnTo>
                  <a:pt x="595022" y="1256226"/>
                </a:lnTo>
                <a:lnTo>
                  <a:pt x="595268" y="1255916"/>
                </a:lnTo>
                <a:lnTo>
                  <a:pt x="585748" y="1247480"/>
                </a:lnTo>
                <a:lnTo>
                  <a:pt x="586210" y="1246895"/>
                </a:lnTo>
                <a:lnTo>
                  <a:pt x="576565" y="1238618"/>
                </a:lnTo>
                <a:lnTo>
                  <a:pt x="566727" y="1230584"/>
                </a:lnTo>
                <a:lnTo>
                  <a:pt x="605175" y="1181990"/>
                </a:lnTo>
                <a:lnTo>
                  <a:pt x="613489" y="1191949"/>
                </a:lnTo>
                <a:lnTo>
                  <a:pt x="687895" y="1261652"/>
                </a:lnTo>
                <a:lnTo>
                  <a:pt x="809429" y="1374130"/>
                </a:lnTo>
                <a:lnTo>
                  <a:pt x="846639" y="1408973"/>
                </a:lnTo>
                <a:lnTo>
                  <a:pt x="854681" y="1398808"/>
                </a:lnTo>
                <a:lnTo>
                  <a:pt x="884191" y="1422915"/>
                </a:lnTo>
                <a:lnTo>
                  <a:pt x="903535" y="1439402"/>
                </a:lnTo>
                <a:lnTo>
                  <a:pt x="933433" y="1463018"/>
                </a:lnTo>
                <a:lnTo>
                  <a:pt x="954765" y="1476992"/>
                </a:lnTo>
                <a:lnTo>
                  <a:pt x="998296" y="1503846"/>
                </a:lnTo>
                <a:lnTo>
                  <a:pt x="1041975" y="1530512"/>
                </a:lnTo>
                <a:lnTo>
                  <a:pt x="1075821" y="1549139"/>
                </a:lnTo>
                <a:lnTo>
                  <a:pt x="1119728" y="1575517"/>
                </a:lnTo>
                <a:lnTo>
                  <a:pt x="1163716" y="1601793"/>
                </a:lnTo>
                <a:lnTo>
                  <a:pt x="1197801" y="1620117"/>
                </a:lnTo>
                <a:lnTo>
                  <a:pt x="1285971" y="1672424"/>
                </a:lnTo>
                <a:lnTo>
                  <a:pt x="1331409" y="1696866"/>
                </a:lnTo>
                <a:lnTo>
                  <a:pt x="1378948" y="1718655"/>
                </a:lnTo>
                <a:lnTo>
                  <a:pt x="1429194" y="1737020"/>
                </a:lnTo>
                <a:lnTo>
                  <a:pt x="1482758" y="1751194"/>
                </a:lnTo>
                <a:lnTo>
                  <a:pt x="1540246" y="1760406"/>
                </a:lnTo>
                <a:lnTo>
                  <a:pt x="1579142" y="1752182"/>
                </a:lnTo>
                <a:lnTo>
                  <a:pt x="1608512" y="1735529"/>
                </a:lnTo>
                <a:lnTo>
                  <a:pt x="1700495" y="1619271"/>
                </a:lnTo>
                <a:lnTo>
                  <a:pt x="1697893" y="1663496"/>
                </a:lnTo>
                <a:lnTo>
                  <a:pt x="1691928" y="1711971"/>
                </a:lnTo>
                <a:lnTo>
                  <a:pt x="1677050" y="1751244"/>
                </a:lnTo>
                <a:close/>
              </a:path>
            </a:pathLst>
          </a:custGeom>
          <a:solidFill>
            <a:srgbClr val="000000"/>
          </a:solidFill>
        </p:spPr>
        <p:txBody>
          <a:bodyPr wrap="square" lIns="0" tIns="0" rIns="0" bIns="0" rtlCol="0"/>
          <a:lstStyle/>
          <a:p>
            <a:endParaRPr/>
          </a:p>
        </p:txBody>
      </p:sp>
      <p:sp>
        <p:nvSpPr>
          <p:cNvPr id="13" name="object 13"/>
          <p:cNvSpPr/>
          <p:nvPr/>
        </p:nvSpPr>
        <p:spPr>
          <a:xfrm>
            <a:off x="3884895" y="445105"/>
            <a:ext cx="767715" cy="736221"/>
          </a:xfrm>
          <a:custGeom>
            <a:avLst/>
            <a:gdLst/>
            <a:ahLst/>
            <a:cxnLst/>
            <a:rect l="l" t="t" r="r" b="b"/>
            <a:pathLst>
              <a:path w="767714" h="760094">
                <a:moveTo>
                  <a:pt x="609913" y="587748"/>
                </a:moveTo>
                <a:lnTo>
                  <a:pt x="603438" y="597068"/>
                </a:lnTo>
                <a:lnTo>
                  <a:pt x="597610" y="599508"/>
                </a:lnTo>
                <a:lnTo>
                  <a:pt x="590055" y="599052"/>
                </a:lnTo>
                <a:lnTo>
                  <a:pt x="537718" y="573532"/>
                </a:lnTo>
                <a:lnTo>
                  <a:pt x="512288" y="557894"/>
                </a:lnTo>
                <a:lnTo>
                  <a:pt x="461512" y="526050"/>
                </a:lnTo>
                <a:lnTo>
                  <a:pt x="421635" y="499292"/>
                </a:lnTo>
                <a:lnTo>
                  <a:pt x="382896" y="470915"/>
                </a:lnTo>
                <a:lnTo>
                  <a:pt x="345365" y="440928"/>
                </a:lnTo>
                <a:lnTo>
                  <a:pt x="309108" y="409341"/>
                </a:lnTo>
                <a:lnTo>
                  <a:pt x="274899" y="376902"/>
                </a:lnTo>
                <a:lnTo>
                  <a:pt x="242571" y="342855"/>
                </a:lnTo>
                <a:lnTo>
                  <a:pt x="213210" y="306340"/>
                </a:lnTo>
                <a:lnTo>
                  <a:pt x="187906" y="266495"/>
                </a:lnTo>
                <a:lnTo>
                  <a:pt x="170957" y="218191"/>
                </a:lnTo>
                <a:lnTo>
                  <a:pt x="172127" y="193386"/>
                </a:lnTo>
                <a:lnTo>
                  <a:pt x="195256" y="151713"/>
                </a:lnTo>
                <a:lnTo>
                  <a:pt x="229511" y="133116"/>
                </a:lnTo>
                <a:lnTo>
                  <a:pt x="239893" y="132363"/>
                </a:lnTo>
                <a:lnTo>
                  <a:pt x="216847" y="190468"/>
                </a:lnTo>
                <a:lnTo>
                  <a:pt x="212397" y="205223"/>
                </a:lnTo>
                <a:lnTo>
                  <a:pt x="221333" y="243201"/>
                </a:lnTo>
                <a:lnTo>
                  <a:pt x="254640" y="292710"/>
                </a:lnTo>
                <a:lnTo>
                  <a:pt x="284499" y="328045"/>
                </a:lnTo>
                <a:lnTo>
                  <a:pt x="316964" y="360915"/>
                </a:lnTo>
                <a:lnTo>
                  <a:pt x="351495" y="391805"/>
                </a:lnTo>
                <a:lnTo>
                  <a:pt x="387557" y="421200"/>
                </a:lnTo>
                <a:lnTo>
                  <a:pt x="442107" y="462093"/>
                </a:lnTo>
                <a:lnTo>
                  <a:pt x="498047" y="501272"/>
                </a:lnTo>
                <a:lnTo>
                  <a:pt x="534435" y="524321"/>
                </a:lnTo>
                <a:lnTo>
                  <a:pt x="552105" y="534819"/>
                </a:lnTo>
                <a:lnTo>
                  <a:pt x="570354" y="545809"/>
                </a:lnTo>
                <a:lnTo>
                  <a:pt x="572531" y="542708"/>
                </a:lnTo>
                <a:lnTo>
                  <a:pt x="589447" y="500058"/>
                </a:lnTo>
                <a:lnTo>
                  <a:pt x="595807" y="516140"/>
                </a:lnTo>
                <a:lnTo>
                  <a:pt x="602125" y="533953"/>
                </a:lnTo>
                <a:lnTo>
                  <a:pt x="608320" y="551806"/>
                </a:lnTo>
                <a:lnTo>
                  <a:pt x="611284" y="563383"/>
                </a:lnTo>
                <a:lnTo>
                  <a:pt x="612172" y="575942"/>
                </a:lnTo>
                <a:lnTo>
                  <a:pt x="609913" y="587748"/>
                </a:lnTo>
                <a:close/>
              </a:path>
              <a:path w="767714" h="760094">
                <a:moveTo>
                  <a:pt x="589447" y="500058"/>
                </a:moveTo>
                <a:lnTo>
                  <a:pt x="572531" y="542708"/>
                </a:lnTo>
                <a:lnTo>
                  <a:pt x="566418" y="531161"/>
                </a:lnTo>
                <a:lnTo>
                  <a:pt x="563412" y="525339"/>
                </a:lnTo>
                <a:lnTo>
                  <a:pt x="560541" y="519451"/>
                </a:lnTo>
                <a:lnTo>
                  <a:pt x="538665" y="477751"/>
                </a:lnTo>
                <a:lnTo>
                  <a:pt x="514448" y="437475"/>
                </a:lnTo>
                <a:lnTo>
                  <a:pt x="488532" y="398261"/>
                </a:lnTo>
                <a:lnTo>
                  <a:pt x="461559" y="359742"/>
                </a:lnTo>
                <a:lnTo>
                  <a:pt x="433062" y="321938"/>
                </a:lnTo>
                <a:lnTo>
                  <a:pt x="402480" y="285855"/>
                </a:lnTo>
                <a:lnTo>
                  <a:pt x="369865" y="251585"/>
                </a:lnTo>
                <a:lnTo>
                  <a:pt x="335268" y="219220"/>
                </a:lnTo>
                <a:lnTo>
                  <a:pt x="298053" y="190913"/>
                </a:lnTo>
                <a:lnTo>
                  <a:pt x="254364" y="173915"/>
                </a:lnTo>
                <a:lnTo>
                  <a:pt x="238862" y="174091"/>
                </a:lnTo>
                <a:lnTo>
                  <a:pt x="226013" y="179850"/>
                </a:lnTo>
                <a:lnTo>
                  <a:pt x="216847" y="190468"/>
                </a:lnTo>
                <a:lnTo>
                  <a:pt x="239893" y="132363"/>
                </a:lnTo>
                <a:lnTo>
                  <a:pt x="283349" y="137057"/>
                </a:lnTo>
                <a:lnTo>
                  <a:pt x="338237" y="166025"/>
                </a:lnTo>
                <a:lnTo>
                  <a:pt x="404445" y="224147"/>
                </a:lnTo>
                <a:lnTo>
                  <a:pt x="442992" y="265557"/>
                </a:lnTo>
                <a:lnTo>
                  <a:pt x="478216" y="309791"/>
                </a:lnTo>
                <a:lnTo>
                  <a:pt x="509947" y="356657"/>
                </a:lnTo>
                <a:lnTo>
                  <a:pt x="546521" y="418456"/>
                </a:lnTo>
                <a:lnTo>
                  <a:pt x="580846" y="481628"/>
                </a:lnTo>
                <a:lnTo>
                  <a:pt x="588877" y="498616"/>
                </a:lnTo>
                <a:lnTo>
                  <a:pt x="589447" y="500058"/>
                </a:lnTo>
                <a:close/>
              </a:path>
              <a:path w="767714" h="760094">
                <a:moveTo>
                  <a:pt x="755024" y="529592"/>
                </a:moveTo>
                <a:lnTo>
                  <a:pt x="750918" y="534243"/>
                </a:lnTo>
                <a:lnTo>
                  <a:pt x="744307" y="536078"/>
                </a:lnTo>
                <a:lnTo>
                  <a:pt x="738036" y="535532"/>
                </a:lnTo>
                <a:lnTo>
                  <a:pt x="708841" y="510023"/>
                </a:lnTo>
                <a:lnTo>
                  <a:pt x="685431" y="474685"/>
                </a:lnTo>
                <a:lnTo>
                  <a:pt x="652776" y="418151"/>
                </a:lnTo>
                <a:lnTo>
                  <a:pt x="631298" y="379679"/>
                </a:lnTo>
                <a:lnTo>
                  <a:pt x="610132" y="341048"/>
                </a:lnTo>
                <a:lnTo>
                  <a:pt x="589305" y="302232"/>
                </a:lnTo>
                <a:lnTo>
                  <a:pt x="570923" y="266564"/>
                </a:lnTo>
                <a:lnTo>
                  <a:pt x="553780" y="230324"/>
                </a:lnTo>
                <a:lnTo>
                  <a:pt x="538637" y="193250"/>
                </a:lnTo>
                <a:lnTo>
                  <a:pt x="526257" y="155077"/>
                </a:lnTo>
                <a:lnTo>
                  <a:pt x="514478" y="108068"/>
                </a:lnTo>
                <a:lnTo>
                  <a:pt x="512610" y="83982"/>
                </a:lnTo>
                <a:lnTo>
                  <a:pt x="516295" y="59372"/>
                </a:lnTo>
                <a:lnTo>
                  <a:pt x="518491" y="52880"/>
                </a:lnTo>
                <a:lnTo>
                  <a:pt x="520131" y="46357"/>
                </a:lnTo>
                <a:lnTo>
                  <a:pt x="521935" y="39898"/>
                </a:lnTo>
                <a:lnTo>
                  <a:pt x="539168" y="13993"/>
                </a:lnTo>
                <a:lnTo>
                  <a:pt x="564372" y="541"/>
                </a:lnTo>
                <a:lnTo>
                  <a:pt x="577229" y="300"/>
                </a:lnTo>
                <a:lnTo>
                  <a:pt x="556789" y="51834"/>
                </a:lnTo>
                <a:lnTo>
                  <a:pt x="552447" y="64617"/>
                </a:lnTo>
                <a:lnTo>
                  <a:pt x="550153" y="77875"/>
                </a:lnTo>
                <a:lnTo>
                  <a:pt x="549908" y="91344"/>
                </a:lnTo>
                <a:lnTo>
                  <a:pt x="551724" y="104816"/>
                </a:lnTo>
                <a:lnTo>
                  <a:pt x="563135" y="147978"/>
                </a:lnTo>
                <a:lnTo>
                  <a:pt x="578511" y="189702"/>
                </a:lnTo>
                <a:lnTo>
                  <a:pt x="596707" y="230315"/>
                </a:lnTo>
                <a:lnTo>
                  <a:pt x="616594" y="270200"/>
                </a:lnTo>
                <a:lnTo>
                  <a:pt x="635375" y="305653"/>
                </a:lnTo>
                <a:lnTo>
                  <a:pt x="654704" y="340844"/>
                </a:lnTo>
                <a:lnTo>
                  <a:pt x="693767" y="410875"/>
                </a:lnTo>
                <a:lnTo>
                  <a:pt x="715656" y="449288"/>
                </a:lnTo>
                <a:lnTo>
                  <a:pt x="730170" y="474777"/>
                </a:lnTo>
                <a:lnTo>
                  <a:pt x="731338" y="472787"/>
                </a:lnTo>
                <a:lnTo>
                  <a:pt x="732347" y="471676"/>
                </a:lnTo>
                <a:lnTo>
                  <a:pt x="763788" y="392407"/>
                </a:lnTo>
                <a:lnTo>
                  <a:pt x="765384" y="406171"/>
                </a:lnTo>
                <a:lnTo>
                  <a:pt x="767121" y="438132"/>
                </a:lnTo>
                <a:lnTo>
                  <a:pt x="764924" y="470249"/>
                </a:lnTo>
                <a:lnTo>
                  <a:pt x="763340" y="481772"/>
                </a:lnTo>
                <a:lnTo>
                  <a:pt x="760418" y="504914"/>
                </a:lnTo>
                <a:lnTo>
                  <a:pt x="758705" y="516491"/>
                </a:lnTo>
                <a:lnTo>
                  <a:pt x="757371" y="523287"/>
                </a:lnTo>
                <a:lnTo>
                  <a:pt x="755024" y="529592"/>
                </a:lnTo>
                <a:close/>
              </a:path>
              <a:path w="767714" h="760094">
                <a:moveTo>
                  <a:pt x="763788" y="392407"/>
                </a:moveTo>
                <a:lnTo>
                  <a:pt x="732347" y="471676"/>
                </a:lnTo>
                <a:lnTo>
                  <a:pt x="732343" y="470731"/>
                </a:lnTo>
                <a:lnTo>
                  <a:pt x="728732" y="416201"/>
                </a:lnTo>
                <a:lnTo>
                  <a:pt x="723602" y="361918"/>
                </a:lnTo>
                <a:lnTo>
                  <a:pt x="714489" y="306456"/>
                </a:lnTo>
                <a:lnTo>
                  <a:pt x="709314" y="278807"/>
                </a:lnTo>
                <a:lnTo>
                  <a:pt x="704494" y="251069"/>
                </a:lnTo>
                <a:lnTo>
                  <a:pt x="695146" y="206609"/>
                </a:lnTo>
                <a:lnTo>
                  <a:pt x="681481" y="163853"/>
                </a:lnTo>
                <a:lnTo>
                  <a:pt x="663051" y="122994"/>
                </a:lnTo>
                <a:lnTo>
                  <a:pt x="639406" y="84225"/>
                </a:lnTo>
                <a:lnTo>
                  <a:pt x="606143" y="48014"/>
                </a:lnTo>
                <a:lnTo>
                  <a:pt x="580380" y="35067"/>
                </a:lnTo>
                <a:lnTo>
                  <a:pt x="570380" y="36788"/>
                </a:lnTo>
                <a:lnTo>
                  <a:pt x="562445" y="42797"/>
                </a:lnTo>
                <a:lnTo>
                  <a:pt x="556789" y="51834"/>
                </a:lnTo>
                <a:lnTo>
                  <a:pt x="577229" y="300"/>
                </a:lnTo>
                <a:lnTo>
                  <a:pt x="621698" y="12824"/>
                </a:lnTo>
                <a:lnTo>
                  <a:pt x="670475" y="62542"/>
                </a:lnTo>
                <a:lnTo>
                  <a:pt x="705150" y="122385"/>
                </a:lnTo>
                <a:lnTo>
                  <a:pt x="728133" y="184008"/>
                </a:lnTo>
                <a:lnTo>
                  <a:pt x="746117" y="271888"/>
                </a:lnTo>
                <a:lnTo>
                  <a:pt x="750704" y="295380"/>
                </a:lnTo>
                <a:lnTo>
                  <a:pt x="754923" y="318903"/>
                </a:lnTo>
                <a:lnTo>
                  <a:pt x="758002" y="342523"/>
                </a:lnTo>
                <a:lnTo>
                  <a:pt x="763788" y="392407"/>
                </a:lnTo>
                <a:close/>
              </a:path>
              <a:path w="767714" h="760094">
                <a:moveTo>
                  <a:pt x="531695" y="734572"/>
                </a:moveTo>
                <a:lnTo>
                  <a:pt x="516667" y="749934"/>
                </a:lnTo>
                <a:lnTo>
                  <a:pt x="489779" y="756874"/>
                </a:lnTo>
                <a:lnTo>
                  <a:pt x="463319" y="759736"/>
                </a:lnTo>
                <a:lnTo>
                  <a:pt x="435026" y="759606"/>
                </a:lnTo>
                <a:lnTo>
                  <a:pt x="402642" y="757569"/>
                </a:lnTo>
                <a:lnTo>
                  <a:pt x="379086" y="754645"/>
                </a:lnTo>
                <a:lnTo>
                  <a:pt x="355377" y="752510"/>
                </a:lnTo>
                <a:lnTo>
                  <a:pt x="308184" y="746913"/>
                </a:lnTo>
                <a:lnTo>
                  <a:pt x="266043" y="738779"/>
                </a:lnTo>
                <a:lnTo>
                  <a:pt x="226031" y="729172"/>
                </a:lnTo>
                <a:lnTo>
                  <a:pt x="183254" y="716238"/>
                </a:lnTo>
                <a:lnTo>
                  <a:pt x="132818" y="698124"/>
                </a:lnTo>
                <a:lnTo>
                  <a:pt x="85264" y="677059"/>
                </a:lnTo>
                <a:lnTo>
                  <a:pt x="40216" y="650792"/>
                </a:lnTo>
                <a:lnTo>
                  <a:pt x="2239" y="604178"/>
                </a:lnTo>
                <a:lnTo>
                  <a:pt x="0" y="582954"/>
                </a:lnTo>
                <a:lnTo>
                  <a:pt x="6889" y="562801"/>
                </a:lnTo>
                <a:lnTo>
                  <a:pt x="22913" y="544466"/>
                </a:lnTo>
                <a:lnTo>
                  <a:pt x="34426" y="536496"/>
                </a:lnTo>
                <a:lnTo>
                  <a:pt x="46763" y="530657"/>
                </a:lnTo>
                <a:lnTo>
                  <a:pt x="57153" y="527265"/>
                </a:lnTo>
                <a:lnTo>
                  <a:pt x="35838" y="581003"/>
                </a:lnTo>
                <a:lnTo>
                  <a:pt x="34969" y="593806"/>
                </a:lnTo>
                <a:lnTo>
                  <a:pt x="41762" y="607259"/>
                </a:lnTo>
                <a:lnTo>
                  <a:pt x="44883" y="611328"/>
                </a:lnTo>
                <a:lnTo>
                  <a:pt x="48982" y="614842"/>
                </a:lnTo>
                <a:lnTo>
                  <a:pt x="53489" y="617389"/>
                </a:lnTo>
                <a:lnTo>
                  <a:pt x="74040" y="629581"/>
                </a:lnTo>
                <a:lnTo>
                  <a:pt x="120744" y="656618"/>
                </a:lnTo>
                <a:lnTo>
                  <a:pt x="184531" y="681476"/>
                </a:lnTo>
                <a:lnTo>
                  <a:pt x="249501" y="696785"/>
                </a:lnTo>
                <a:lnTo>
                  <a:pt x="272280" y="701333"/>
                </a:lnTo>
                <a:lnTo>
                  <a:pt x="284650" y="704080"/>
                </a:lnTo>
                <a:lnTo>
                  <a:pt x="341163" y="712162"/>
                </a:lnTo>
                <a:lnTo>
                  <a:pt x="396852" y="715815"/>
                </a:lnTo>
                <a:lnTo>
                  <a:pt x="435602" y="717568"/>
                </a:lnTo>
                <a:lnTo>
                  <a:pt x="474350" y="718612"/>
                </a:lnTo>
                <a:lnTo>
                  <a:pt x="478533" y="718572"/>
                </a:lnTo>
                <a:lnTo>
                  <a:pt x="485387" y="716571"/>
                </a:lnTo>
                <a:lnTo>
                  <a:pt x="502646" y="673059"/>
                </a:lnTo>
                <a:lnTo>
                  <a:pt x="514224" y="683527"/>
                </a:lnTo>
                <a:lnTo>
                  <a:pt x="525401" y="695439"/>
                </a:lnTo>
                <a:lnTo>
                  <a:pt x="531361" y="704894"/>
                </a:lnTo>
                <a:lnTo>
                  <a:pt x="535026" y="718749"/>
                </a:lnTo>
                <a:lnTo>
                  <a:pt x="531695" y="734572"/>
                </a:lnTo>
                <a:close/>
              </a:path>
              <a:path w="767714" h="760094">
                <a:moveTo>
                  <a:pt x="502646" y="673059"/>
                </a:moveTo>
                <a:lnTo>
                  <a:pt x="489011" y="707436"/>
                </a:lnTo>
                <a:lnTo>
                  <a:pt x="486434" y="700561"/>
                </a:lnTo>
                <a:lnTo>
                  <a:pt x="480702" y="697344"/>
                </a:lnTo>
                <a:lnTo>
                  <a:pt x="472943" y="692260"/>
                </a:lnTo>
                <a:lnTo>
                  <a:pt x="465247" y="687061"/>
                </a:lnTo>
                <a:lnTo>
                  <a:pt x="457473" y="681971"/>
                </a:lnTo>
                <a:lnTo>
                  <a:pt x="416995" y="659069"/>
                </a:lnTo>
                <a:lnTo>
                  <a:pt x="371673" y="634241"/>
                </a:lnTo>
                <a:lnTo>
                  <a:pt x="320913" y="608780"/>
                </a:lnTo>
                <a:lnTo>
                  <a:pt x="270299" y="586215"/>
                </a:lnTo>
                <a:lnTo>
                  <a:pt x="218895" y="570057"/>
                </a:lnTo>
                <a:lnTo>
                  <a:pt x="166898" y="560171"/>
                </a:lnTo>
                <a:lnTo>
                  <a:pt x="140870" y="555570"/>
                </a:lnTo>
                <a:lnTo>
                  <a:pt x="120097" y="553314"/>
                </a:lnTo>
                <a:lnTo>
                  <a:pt x="99494" y="554168"/>
                </a:lnTo>
                <a:lnTo>
                  <a:pt x="79079" y="557504"/>
                </a:lnTo>
                <a:lnTo>
                  <a:pt x="58870" y="562693"/>
                </a:lnTo>
                <a:lnTo>
                  <a:pt x="43946" y="570187"/>
                </a:lnTo>
                <a:lnTo>
                  <a:pt x="35838" y="581003"/>
                </a:lnTo>
                <a:lnTo>
                  <a:pt x="57153" y="527265"/>
                </a:lnTo>
                <a:lnTo>
                  <a:pt x="59743" y="526419"/>
                </a:lnTo>
                <a:lnTo>
                  <a:pt x="73188" y="523250"/>
                </a:lnTo>
                <a:lnTo>
                  <a:pt x="98923" y="519523"/>
                </a:lnTo>
                <a:lnTo>
                  <a:pt x="124610" y="518961"/>
                </a:lnTo>
                <a:lnTo>
                  <a:pt x="150258" y="521005"/>
                </a:lnTo>
                <a:lnTo>
                  <a:pt x="236268" y="539558"/>
                </a:lnTo>
                <a:lnTo>
                  <a:pt x="291220" y="558450"/>
                </a:lnTo>
                <a:lnTo>
                  <a:pt x="339971" y="579340"/>
                </a:lnTo>
                <a:lnTo>
                  <a:pt x="381753" y="599805"/>
                </a:lnTo>
                <a:lnTo>
                  <a:pt x="416566" y="617820"/>
                </a:lnTo>
                <a:lnTo>
                  <a:pt x="461426" y="642948"/>
                </a:lnTo>
                <a:lnTo>
                  <a:pt x="502036" y="672507"/>
                </a:lnTo>
                <a:lnTo>
                  <a:pt x="502646" y="673059"/>
                </a:lnTo>
                <a:close/>
              </a:path>
            </a:pathLst>
          </a:custGeom>
          <a:solidFill>
            <a:srgbClr val="000000"/>
          </a:solidFill>
        </p:spPr>
        <p:txBody>
          <a:bodyPr wrap="square" lIns="0" tIns="0" rIns="0" bIns="0" rtlCol="0"/>
          <a:lstStyle/>
          <a:p>
            <a:endParaRPr dirty="0"/>
          </a:p>
        </p:txBody>
      </p:sp>
      <p:sp>
        <p:nvSpPr>
          <p:cNvPr id="14" name="Text Box 13"/>
          <p:cNvSpPr txBox="1"/>
          <p:nvPr/>
        </p:nvSpPr>
        <p:spPr>
          <a:xfrm>
            <a:off x="-286" y="376640"/>
            <a:ext cx="18288000" cy="1569660"/>
          </a:xfrm>
          <a:prstGeom prst="rect">
            <a:avLst/>
          </a:prstGeom>
          <a:noFill/>
        </p:spPr>
        <p:txBody>
          <a:bodyPr wrap="square" rtlCol="0">
            <a:spAutoFit/>
          </a:bodyPr>
          <a:lstStyle/>
          <a:p>
            <a:pPr algn="ctr"/>
            <a:r>
              <a:rPr lang="vi-VN" altLang="en-US" sz="4800" b="1" dirty="0">
                <a:solidFill>
                  <a:schemeClr val="accent2">
                    <a:lumMod val="75000"/>
                  </a:schemeClr>
                </a:solidFill>
                <a:latin typeface="+mn-lt"/>
              </a:rPr>
              <a:t>I. </a:t>
            </a:r>
            <a:r>
              <a:rPr lang="en-US" altLang="en-US" sz="4800" b="1" dirty="0" err="1" smtClean="0">
                <a:solidFill>
                  <a:schemeClr val="accent2">
                    <a:lumMod val="75000"/>
                  </a:schemeClr>
                </a:solidFill>
                <a:latin typeface="+mn-lt"/>
              </a:rPr>
              <a:t>Giới</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thiệu</a:t>
            </a:r>
            <a:endParaRPr lang="vi-VN" altLang="en-US" sz="4800" b="1" dirty="0">
              <a:solidFill>
                <a:schemeClr val="accent2">
                  <a:lumMod val="75000"/>
                </a:schemeClr>
              </a:solidFill>
              <a:latin typeface="+mn-lt"/>
            </a:endParaRPr>
          </a:p>
          <a:p>
            <a:pPr algn="ctr"/>
            <a:endParaRPr lang="vi-VN" altLang="en-US" sz="4800" b="1" dirty="0">
              <a:solidFill>
                <a:schemeClr val="accent2">
                  <a:lumMod val="75000"/>
                </a:schemeClr>
              </a:solidFill>
              <a:latin typeface="+mn-lt"/>
            </a:endParaRPr>
          </a:p>
        </p:txBody>
      </p:sp>
      <p:sp>
        <p:nvSpPr>
          <p:cNvPr id="9" name="Slide Number Placeholder 8"/>
          <p:cNvSpPr>
            <a:spLocks noGrp="1"/>
          </p:cNvSpPr>
          <p:nvPr>
            <p:ph type="sldNum" sz="quarter" idx="7"/>
          </p:nvPr>
        </p:nvSpPr>
        <p:spPr>
          <a:xfrm>
            <a:off x="13167361" y="9566915"/>
            <a:ext cx="4206240" cy="276860"/>
          </a:xfrm>
        </p:spPr>
        <p:txBody>
          <a:bodyPr/>
          <a:lstStyle/>
          <a:p>
            <a:r>
              <a:rPr lang="vi-VN" b="1" dirty="0">
                <a:solidFill>
                  <a:schemeClr val="tx1"/>
                </a:solidFill>
              </a:rPr>
              <a:t>3/1</a:t>
            </a:r>
            <a:r>
              <a:rPr lang="en-US" b="1" dirty="0">
                <a:solidFill>
                  <a:schemeClr val="tx1"/>
                </a:solidFill>
              </a:rPr>
              <a:t>3</a:t>
            </a:r>
            <a:endParaRPr lang="en-US" altLang="vi-VN" b="1" dirty="0">
              <a:solidFill>
                <a:schemeClr val="tx1"/>
              </a:solidFill>
            </a:endParaRPr>
          </a:p>
        </p:txBody>
      </p:sp>
      <p:sp>
        <p:nvSpPr>
          <p:cNvPr id="11" name="TextBox 10">
            <a:extLst>
              <a:ext uri="{FF2B5EF4-FFF2-40B4-BE49-F238E27FC236}">
                <a16:creationId xmlns:a16="http://schemas.microsoft.com/office/drawing/2014/main" id="{AE10ACB7-931F-7425-8969-FBBA2D40DAF6}"/>
              </a:ext>
            </a:extLst>
          </p:cNvPr>
          <p:cNvSpPr txBox="1"/>
          <p:nvPr/>
        </p:nvSpPr>
        <p:spPr>
          <a:xfrm>
            <a:off x="4022056" y="2972668"/>
            <a:ext cx="10672836" cy="3970318"/>
          </a:xfrm>
          <a:prstGeom prst="rect">
            <a:avLst/>
          </a:prstGeom>
          <a:noFill/>
        </p:spPr>
        <p:txBody>
          <a:bodyPr wrap="square" rtlCol="0">
            <a:spAutoFit/>
          </a:bodyPr>
          <a:lstStyle/>
          <a:p>
            <a:pPr algn="ctr">
              <a:lnSpc>
                <a:spcPct val="150000"/>
              </a:lnSpc>
            </a:pPr>
            <a:r>
              <a:rPr lang="vi-VN" sz="2800" dirty="0">
                <a:latin typeface="+mj-lt"/>
              </a:rPr>
              <a:t>Đồ </a:t>
            </a:r>
            <a:r>
              <a:rPr lang="vi-VN" sz="2800" dirty="0" smtClean="0">
                <a:latin typeface="+mj-lt"/>
              </a:rPr>
              <a:t>án </a:t>
            </a:r>
            <a:r>
              <a:rPr lang="vi-VN" sz="2800" dirty="0">
                <a:latin typeface="+mj-lt"/>
              </a:rPr>
              <a:t>là một trang web bán hàng điện thoại trực tuyến. Trang web được thiết kế để cung cấp một trải nghiệm mua sắm trực tuyến thuận tiện và an toàn cho khách hàng. Trên trang web, khách hàng có thể dễ dàng tìm kiếm và đặt hàng các sản phẩm điện thoại mới </a:t>
            </a:r>
            <a:r>
              <a:rPr lang="vi-VN" sz="2800" dirty="0" smtClean="0">
                <a:latin typeface="+mj-lt"/>
              </a:rPr>
              <a:t>nhất. </a:t>
            </a:r>
            <a:r>
              <a:rPr lang="vi-VN" sz="2800" dirty="0">
                <a:latin typeface="+mj-lt"/>
              </a:rPr>
              <a:t>Ngoài ra, trang web cũng cung cấp các thông tin chi tiết về sản phẩm, đánh giá từ người dùng và các thông tin khác để giúp khách hàng lựa chọn sản phẩm </a:t>
            </a:r>
            <a:r>
              <a:rPr lang="vi-VN" sz="2800" dirty="0" smtClean="0">
                <a:latin typeface="+mj-lt"/>
              </a:rPr>
              <a:t>p</a:t>
            </a:r>
            <a:r>
              <a:rPr lang="en-US" sz="2800" dirty="0" err="1" smtClean="0">
                <a:latin typeface="+mj-lt"/>
              </a:rPr>
              <a:t>hù</a:t>
            </a:r>
            <a:r>
              <a:rPr lang="en-US" sz="2800" dirty="0" smtClean="0">
                <a:latin typeface="+mj-lt"/>
              </a:rPr>
              <a:t> </a:t>
            </a:r>
            <a:r>
              <a:rPr lang="en-US" sz="2800" dirty="0" err="1" smtClean="0">
                <a:latin typeface="+mj-lt"/>
              </a:rPr>
              <a:t>hợp</a:t>
            </a:r>
            <a:endParaRPr lang="en-US" sz="2800" b="1" dirty="0">
              <a:latin typeface="+mj-lt"/>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endParaRPr lang="en-US"/>
          </a:p>
        </p:txBody>
      </p:sp>
      <p:grpSp>
        <p:nvGrpSpPr>
          <p:cNvPr id="4" name="object 4"/>
          <p:cNvGrpSpPr/>
          <p:nvPr/>
        </p:nvGrpSpPr>
        <p:grpSpPr>
          <a:xfrm>
            <a:off x="1371600" y="650653"/>
            <a:ext cx="15697199" cy="8455036"/>
            <a:chOff x="3326269" y="3237651"/>
            <a:chExt cx="11597640" cy="5868035"/>
          </a:xfrm>
        </p:grpSpPr>
        <p:pic>
          <p:nvPicPr>
            <p:cNvPr id="5" name="object 5"/>
            <p:cNvPicPr/>
            <p:nvPr/>
          </p:nvPicPr>
          <p:blipFill>
            <a:blip r:embed="rId2" cstate="print"/>
            <a:stretch>
              <a:fillRect/>
            </a:stretch>
          </p:blipFill>
          <p:spPr>
            <a:xfrm>
              <a:off x="3326269" y="3357395"/>
              <a:ext cx="11597226" cy="5748277"/>
            </a:xfrm>
            <a:prstGeom prst="rect">
              <a:avLst/>
            </a:prstGeom>
          </p:spPr>
        </p:pic>
        <p:sp>
          <p:nvSpPr>
            <p:cNvPr id="6" name="object 6"/>
            <p:cNvSpPr/>
            <p:nvPr/>
          </p:nvSpPr>
          <p:spPr>
            <a:xfrm>
              <a:off x="13726478" y="3237651"/>
              <a:ext cx="773430" cy="1181100"/>
            </a:xfrm>
            <a:custGeom>
              <a:avLst/>
              <a:gdLst/>
              <a:ahLst/>
              <a:cxnLst/>
              <a:rect l="l" t="t" r="r" b="b"/>
              <a:pathLst>
                <a:path w="773430" h="1181100">
                  <a:moveTo>
                    <a:pt x="347069" y="1146933"/>
                  </a:moveTo>
                  <a:lnTo>
                    <a:pt x="308426" y="1121378"/>
                  </a:lnTo>
                  <a:lnTo>
                    <a:pt x="276476" y="1090184"/>
                  </a:lnTo>
                  <a:lnTo>
                    <a:pt x="251797" y="1053968"/>
                  </a:lnTo>
                  <a:lnTo>
                    <a:pt x="234966" y="1013344"/>
                  </a:lnTo>
                  <a:lnTo>
                    <a:pt x="6634" y="247921"/>
                  </a:lnTo>
                  <a:lnTo>
                    <a:pt x="0" y="209714"/>
                  </a:lnTo>
                  <a:lnTo>
                    <a:pt x="2524" y="171370"/>
                  </a:lnTo>
                  <a:lnTo>
                    <a:pt x="14042" y="133806"/>
                  </a:lnTo>
                  <a:lnTo>
                    <a:pt x="34386" y="97937"/>
                  </a:lnTo>
                  <a:lnTo>
                    <a:pt x="59229" y="68883"/>
                  </a:lnTo>
                  <a:lnTo>
                    <a:pt x="89160" y="43916"/>
                  </a:lnTo>
                  <a:lnTo>
                    <a:pt x="123080" y="23811"/>
                  </a:lnTo>
                  <a:lnTo>
                    <a:pt x="159887" y="9343"/>
                  </a:lnTo>
                  <a:lnTo>
                    <a:pt x="203680" y="608"/>
                  </a:lnTo>
                  <a:lnTo>
                    <a:pt x="248764" y="0"/>
                  </a:lnTo>
                  <a:lnTo>
                    <a:pt x="292994" y="7667"/>
                  </a:lnTo>
                  <a:lnTo>
                    <a:pt x="334228" y="23760"/>
                  </a:lnTo>
                  <a:lnTo>
                    <a:pt x="370319" y="48428"/>
                  </a:lnTo>
                  <a:lnTo>
                    <a:pt x="399125" y="81818"/>
                  </a:lnTo>
                  <a:lnTo>
                    <a:pt x="418502" y="124081"/>
                  </a:lnTo>
                  <a:lnTo>
                    <a:pt x="602940" y="742301"/>
                  </a:lnTo>
                  <a:lnTo>
                    <a:pt x="607170" y="786726"/>
                  </a:lnTo>
                  <a:lnTo>
                    <a:pt x="594543" y="826390"/>
                  </a:lnTo>
                  <a:lnTo>
                    <a:pt x="568602" y="860039"/>
                  </a:lnTo>
                  <a:lnTo>
                    <a:pt x="532888" y="886419"/>
                  </a:lnTo>
                  <a:lnTo>
                    <a:pt x="490944" y="904278"/>
                  </a:lnTo>
                  <a:lnTo>
                    <a:pt x="446161" y="912512"/>
                  </a:lnTo>
                  <a:lnTo>
                    <a:pt x="401904" y="910191"/>
                  </a:lnTo>
                  <a:lnTo>
                    <a:pt x="361817" y="896402"/>
                  </a:lnTo>
                  <a:lnTo>
                    <a:pt x="329546" y="870231"/>
                  </a:lnTo>
                  <a:lnTo>
                    <a:pt x="308737" y="830762"/>
                  </a:lnTo>
                  <a:lnTo>
                    <a:pt x="168234" y="359732"/>
                  </a:lnTo>
                  <a:lnTo>
                    <a:pt x="188868" y="321452"/>
                  </a:lnTo>
                  <a:lnTo>
                    <a:pt x="227066" y="342042"/>
                  </a:lnTo>
                  <a:lnTo>
                    <a:pt x="367611" y="813060"/>
                  </a:lnTo>
                  <a:lnTo>
                    <a:pt x="385703" y="839058"/>
                  </a:lnTo>
                  <a:lnTo>
                    <a:pt x="445961" y="850784"/>
                  </a:lnTo>
                  <a:lnTo>
                    <a:pt x="499304" y="834742"/>
                  </a:lnTo>
                  <a:lnTo>
                    <a:pt x="543248" y="791703"/>
                  </a:lnTo>
                  <a:lnTo>
                    <a:pt x="359684" y="141744"/>
                  </a:lnTo>
                  <a:lnTo>
                    <a:pt x="339174" y="104130"/>
                  </a:lnTo>
                  <a:lnTo>
                    <a:pt x="306516" y="78320"/>
                  </a:lnTo>
                  <a:lnTo>
                    <a:pt x="265891" y="63964"/>
                  </a:lnTo>
                  <a:lnTo>
                    <a:pt x="221476" y="60712"/>
                  </a:lnTo>
                  <a:lnTo>
                    <a:pt x="177450" y="68213"/>
                  </a:lnTo>
                  <a:lnTo>
                    <a:pt x="124838" y="93824"/>
                  </a:lnTo>
                  <a:lnTo>
                    <a:pt x="84348" y="133568"/>
                  </a:lnTo>
                  <a:lnTo>
                    <a:pt x="64595" y="174690"/>
                  </a:lnTo>
                  <a:lnTo>
                    <a:pt x="61126" y="200949"/>
                  </a:lnTo>
                  <a:lnTo>
                    <a:pt x="65467" y="230232"/>
                  </a:lnTo>
                  <a:lnTo>
                    <a:pt x="293825" y="995669"/>
                  </a:lnTo>
                  <a:lnTo>
                    <a:pt x="330166" y="1057839"/>
                  </a:lnTo>
                  <a:lnTo>
                    <a:pt x="393967" y="1101323"/>
                  </a:lnTo>
                  <a:lnTo>
                    <a:pt x="432426" y="1113801"/>
                  </a:lnTo>
                  <a:lnTo>
                    <a:pt x="472586" y="1119517"/>
                  </a:lnTo>
                  <a:lnTo>
                    <a:pt x="513055" y="1118390"/>
                  </a:lnTo>
                  <a:lnTo>
                    <a:pt x="552442" y="1110338"/>
                  </a:lnTo>
                  <a:lnTo>
                    <a:pt x="589772" y="1095338"/>
                  </a:lnTo>
                  <a:lnTo>
                    <a:pt x="624212" y="1073951"/>
                  </a:lnTo>
                  <a:lnTo>
                    <a:pt x="654638" y="1047008"/>
                  </a:lnTo>
                  <a:lnTo>
                    <a:pt x="679931" y="1015339"/>
                  </a:lnTo>
                  <a:lnTo>
                    <a:pt x="698782" y="980021"/>
                  </a:lnTo>
                  <a:lnTo>
                    <a:pt x="711835" y="907378"/>
                  </a:lnTo>
                  <a:lnTo>
                    <a:pt x="705734" y="871816"/>
                  </a:lnTo>
                  <a:lnTo>
                    <a:pt x="503706" y="194711"/>
                  </a:lnTo>
                  <a:lnTo>
                    <a:pt x="502587" y="182562"/>
                  </a:lnTo>
                  <a:lnTo>
                    <a:pt x="506096" y="171311"/>
                  </a:lnTo>
                  <a:lnTo>
                    <a:pt x="513568" y="162191"/>
                  </a:lnTo>
                  <a:lnTo>
                    <a:pt x="524340" y="156431"/>
                  </a:lnTo>
                  <a:lnTo>
                    <a:pt x="536478" y="155289"/>
                  </a:lnTo>
                  <a:lnTo>
                    <a:pt x="547708" y="158782"/>
                  </a:lnTo>
                  <a:lnTo>
                    <a:pt x="556805" y="166247"/>
                  </a:lnTo>
                  <a:lnTo>
                    <a:pt x="562538" y="177021"/>
                  </a:lnTo>
                  <a:lnTo>
                    <a:pt x="764581" y="854099"/>
                  </a:lnTo>
                  <a:lnTo>
                    <a:pt x="773171" y="903052"/>
                  </a:lnTo>
                  <a:lnTo>
                    <a:pt x="770316" y="952690"/>
                  </a:lnTo>
                  <a:lnTo>
                    <a:pt x="756223" y="1001820"/>
                  </a:lnTo>
                  <a:lnTo>
                    <a:pt x="731102" y="1049246"/>
                  </a:lnTo>
                  <a:lnTo>
                    <a:pt x="699155" y="1089209"/>
                  </a:lnTo>
                  <a:lnTo>
                    <a:pt x="660719" y="1123224"/>
                  </a:lnTo>
                  <a:lnTo>
                    <a:pt x="617194" y="1150237"/>
                  </a:lnTo>
                  <a:lnTo>
                    <a:pt x="569978" y="1169194"/>
                  </a:lnTo>
                  <a:lnTo>
                    <a:pt x="520174" y="1179389"/>
                  </a:lnTo>
                  <a:lnTo>
                    <a:pt x="469039" y="1180838"/>
                  </a:lnTo>
                  <a:lnTo>
                    <a:pt x="418318" y="1173635"/>
                  </a:lnTo>
                  <a:lnTo>
                    <a:pt x="369760" y="1157872"/>
                  </a:lnTo>
                  <a:lnTo>
                    <a:pt x="361954" y="1154503"/>
                  </a:lnTo>
                  <a:lnTo>
                    <a:pt x="347069" y="1146933"/>
                  </a:lnTo>
                  <a:close/>
                </a:path>
              </a:pathLst>
            </a:custGeom>
            <a:solidFill>
              <a:srgbClr val="000000"/>
            </a:solidFill>
          </p:spPr>
          <p:txBody>
            <a:bodyPr wrap="square" lIns="0" tIns="0" rIns="0" bIns="0" rtlCol="0"/>
            <a:lstStyle/>
            <a:p>
              <a:endParaRPr/>
            </a:p>
          </p:txBody>
        </p:sp>
      </p:grpSp>
      <p:sp>
        <p:nvSpPr>
          <p:cNvPr id="8" name="object 8"/>
          <p:cNvSpPr txBox="1"/>
          <p:nvPr/>
        </p:nvSpPr>
        <p:spPr>
          <a:xfrm>
            <a:off x="9525003" y="4284981"/>
            <a:ext cx="4904740" cy="505267"/>
          </a:xfrm>
          <a:prstGeom prst="rect">
            <a:avLst/>
          </a:prstGeom>
        </p:spPr>
        <p:txBody>
          <a:bodyPr vert="horz" wrap="square" lIns="0" tIns="12700" rIns="0" bIns="0" rtlCol="0">
            <a:spAutoFit/>
          </a:bodyPr>
          <a:lstStyle/>
          <a:p>
            <a:pPr algn="just"/>
            <a:r>
              <a:rPr lang="vi-VN" altLang="en-US" sz="3200" dirty="0">
                <a:sym typeface="+mn-ea"/>
              </a:rPr>
              <a:t>	</a:t>
            </a:r>
            <a:endParaRPr sz="3200" dirty="0">
              <a:latin typeface="Calibri" panose="020F0502020204030204"/>
              <a:cs typeface="Calibri" panose="020F0502020204030204"/>
            </a:endParaRPr>
          </a:p>
        </p:txBody>
      </p:sp>
      <p:sp>
        <p:nvSpPr>
          <p:cNvPr id="12" name="object 12"/>
          <p:cNvSpPr/>
          <p:nvPr/>
        </p:nvSpPr>
        <p:spPr>
          <a:xfrm>
            <a:off x="1676400" y="5676900"/>
            <a:ext cx="1700531" cy="2134235"/>
          </a:xfrm>
          <a:custGeom>
            <a:avLst/>
            <a:gdLst/>
            <a:ahLst/>
            <a:cxnLst/>
            <a:rect l="l" t="t" r="r" b="b"/>
            <a:pathLst>
              <a:path w="1700529" h="2134234">
                <a:moveTo>
                  <a:pt x="563968" y="1131730"/>
                </a:moveTo>
                <a:lnTo>
                  <a:pt x="512134" y="1197243"/>
                </a:lnTo>
                <a:lnTo>
                  <a:pt x="510869" y="1178375"/>
                </a:lnTo>
                <a:lnTo>
                  <a:pt x="506404" y="1163549"/>
                </a:lnTo>
                <a:lnTo>
                  <a:pt x="499358" y="1151987"/>
                </a:lnTo>
                <a:lnTo>
                  <a:pt x="464919" y="1113642"/>
                </a:lnTo>
                <a:lnTo>
                  <a:pt x="432738" y="1072443"/>
                </a:lnTo>
                <a:lnTo>
                  <a:pt x="402615" y="1028643"/>
                </a:lnTo>
                <a:lnTo>
                  <a:pt x="374351" y="982494"/>
                </a:lnTo>
                <a:lnTo>
                  <a:pt x="357705" y="942129"/>
                </a:lnTo>
                <a:lnTo>
                  <a:pt x="332558" y="892040"/>
                </a:lnTo>
                <a:lnTo>
                  <a:pt x="308645" y="840391"/>
                </a:lnTo>
                <a:lnTo>
                  <a:pt x="296404" y="794458"/>
                </a:lnTo>
                <a:lnTo>
                  <a:pt x="285908" y="746319"/>
                </a:lnTo>
                <a:lnTo>
                  <a:pt x="287150" y="703814"/>
                </a:lnTo>
                <a:lnTo>
                  <a:pt x="280243" y="651139"/>
                </a:lnTo>
                <a:lnTo>
                  <a:pt x="285139" y="604014"/>
                </a:lnTo>
                <a:lnTo>
                  <a:pt x="301872" y="562398"/>
                </a:lnTo>
                <a:lnTo>
                  <a:pt x="310554" y="510488"/>
                </a:lnTo>
                <a:lnTo>
                  <a:pt x="300965" y="461203"/>
                </a:lnTo>
                <a:lnTo>
                  <a:pt x="250628" y="422484"/>
                </a:lnTo>
                <a:lnTo>
                  <a:pt x="201459" y="382289"/>
                </a:lnTo>
                <a:lnTo>
                  <a:pt x="163648" y="348206"/>
                </a:lnTo>
                <a:lnTo>
                  <a:pt x="127039" y="312603"/>
                </a:lnTo>
                <a:lnTo>
                  <a:pt x="91437" y="275729"/>
                </a:lnTo>
                <a:lnTo>
                  <a:pt x="56644" y="237831"/>
                </a:lnTo>
                <a:lnTo>
                  <a:pt x="13115" y="190507"/>
                </a:lnTo>
                <a:lnTo>
                  <a:pt x="2790" y="183089"/>
                </a:lnTo>
                <a:lnTo>
                  <a:pt x="4862" y="180470"/>
                </a:lnTo>
                <a:lnTo>
                  <a:pt x="0" y="166148"/>
                </a:lnTo>
                <a:lnTo>
                  <a:pt x="5337" y="159402"/>
                </a:lnTo>
                <a:lnTo>
                  <a:pt x="6269" y="137756"/>
                </a:lnTo>
                <a:lnTo>
                  <a:pt x="10362" y="132582"/>
                </a:lnTo>
                <a:lnTo>
                  <a:pt x="49187" y="144916"/>
                </a:lnTo>
                <a:lnTo>
                  <a:pt x="85777" y="180542"/>
                </a:lnTo>
                <a:lnTo>
                  <a:pt x="111654" y="209240"/>
                </a:lnTo>
                <a:lnTo>
                  <a:pt x="147673" y="245588"/>
                </a:lnTo>
                <a:lnTo>
                  <a:pt x="184811" y="280521"/>
                </a:lnTo>
                <a:lnTo>
                  <a:pt x="223475" y="313526"/>
                </a:lnTo>
                <a:lnTo>
                  <a:pt x="263224" y="345160"/>
                </a:lnTo>
                <a:lnTo>
                  <a:pt x="303453" y="376186"/>
                </a:lnTo>
                <a:lnTo>
                  <a:pt x="343556" y="407372"/>
                </a:lnTo>
                <a:lnTo>
                  <a:pt x="622013" y="55429"/>
                </a:lnTo>
                <a:lnTo>
                  <a:pt x="673050" y="31859"/>
                </a:lnTo>
                <a:lnTo>
                  <a:pt x="696472" y="22724"/>
                </a:lnTo>
                <a:lnTo>
                  <a:pt x="481747" y="294116"/>
                </a:lnTo>
                <a:lnTo>
                  <a:pt x="460353" y="341624"/>
                </a:lnTo>
                <a:lnTo>
                  <a:pt x="429002" y="381249"/>
                </a:lnTo>
                <a:lnTo>
                  <a:pt x="407613" y="428752"/>
                </a:lnTo>
                <a:lnTo>
                  <a:pt x="400268" y="438034"/>
                </a:lnTo>
                <a:lnTo>
                  <a:pt x="406346" y="450821"/>
                </a:lnTo>
                <a:lnTo>
                  <a:pt x="415142" y="460172"/>
                </a:lnTo>
                <a:lnTo>
                  <a:pt x="373912" y="512282"/>
                </a:lnTo>
                <a:lnTo>
                  <a:pt x="348061" y="585892"/>
                </a:lnTo>
                <a:lnTo>
                  <a:pt x="345221" y="630418"/>
                </a:lnTo>
                <a:lnTo>
                  <a:pt x="342833" y="674372"/>
                </a:lnTo>
                <a:lnTo>
                  <a:pt x="351133" y="725286"/>
                </a:lnTo>
                <a:lnTo>
                  <a:pt x="360438" y="774930"/>
                </a:lnTo>
                <a:lnTo>
                  <a:pt x="371024" y="822955"/>
                </a:lnTo>
                <a:lnTo>
                  <a:pt x="393127" y="876891"/>
                </a:lnTo>
                <a:lnTo>
                  <a:pt x="407104" y="920629"/>
                </a:lnTo>
                <a:lnTo>
                  <a:pt x="433152" y="969580"/>
                </a:lnTo>
                <a:lnTo>
                  <a:pt x="461585" y="1015515"/>
                </a:lnTo>
                <a:lnTo>
                  <a:pt x="492682" y="1058085"/>
                </a:lnTo>
                <a:lnTo>
                  <a:pt x="526717" y="1096940"/>
                </a:lnTo>
                <a:lnTo>
                  <a:pt x="563968" y="1131730"/>
                </a:lnTo>
                <a:close/>
              </a:path>
              <a:path w="1700529" h="2134234">
                <a:moveTo>
                  <a:pt x="550973" y="124748"/>
                </a:moveTo>
                <a:lnTo>
                  <a:pt x="427431" y="280894"/>
                </a:lnTo>
                <a:lnTo>
                  <a:pt x="448504" y="233791"/>
                </a:lnTo>
                <a:lnTo>
                  <a:pt x="510286" y="155706"/>
                </a:lnTo>
                <a:lnTo>
                  <a:pt x="550973" y="124748"/>
                </a:lnTo>
                <a:close/>
              </a:path>
              <a:path w="1700529" h="2134234">
                <a:moveTo>
                  <a:pt x="622013" y="55429"/>
                </a:moveTo>
                <a:lnTo>
                  <a:pt x="367078" y="377643"/>
                </a:lnTo>
                <a:lnTo>
                  <a:pt x="380560" y="340135"/>
                </a:lnTo>
                <a:lnTo>
                  <a:pt x="581580" y="86065"/>
                </a:lnTo>
                <a:lnTo>
                  <a:pt x="622013" y="55429"/>
                </a:lnTo>
                <a:close/>
              </a:path>
              <a:path w="1700529" h="2134234">
                <a:moveTo>
                  <a:pt x="1148315" y="311299"/>
                </a:moveTo>
                <a:lnTo>
                  <a:pt x="1072418" y="407225"/>
                </a:lnTo>
                <a:lnTo>
                  <a:pt x="1076376" y="361287"/>
                </a:lnTo>
                <a:lnTo>
                  <a:pt x="1087480" y="326784"/>
                </a:lnTo>
                <a:lnTo>
                  <a:pt x="1085626" y="288190"/>
                </a:lnTo>
                <a:lnTo>
                  <a:pt x="1070631" y="245738"/>
                </a:lnTo>
                <a:lnTo>
                  <a:pt x="1052270" y="207541"/>
                </a:lnTo>
                <a:lnTo>
                  <a:pt x="1020398" y="165951"/>
                </a:lnTo>
                <a:lnTo>
                  <a:pt x="984792" y="129082"/>
                </a:lnTo>
                <a:lnTo>
                  <a:pt x="942255" y="100972"/>
                </a:lnTo>
                <a:lnTo>
                  <a:pt x="896601" y="76802"/>
                </a:lnTo>
                <a:lnTo>
                  <a:pt x="857642" y="64638"/>
                </a:lnTo>
                <a:lnTo>
                  <a:pt x="815272" y="56786"/>
                </a:lnTo>
                <a:lnTo>
                  <a:pt x="779302" y="61312"/>
                </a:lnTo>
                <a:lnTo>
                  <a:pt x="739626" y="70522"/>
                </a:lnTo>
                <a:lnTo>
                  <a:pt x="696098" y="84602"/>
                </a:lnTo>
                <a:lnTo>
                  <a:pt x="658529" y="111617"/>
                </a:lnTo>
                <a:lnTo>
                  <a:pt x="575840" y="175191"/>
                </a:lnTo>
                <a:lnTo>
                  <a:pt x="696472" y="22724"/>
                </a:lnTo>
                <a:lnTo>
                  <a:pt x="719894" y="13590"/>
                </a:lnTo>
                <a:lnTo>
                  <a:pt x="762708" y="412"/>
                </a:lnTo>
                <a:lnTo>
                  <a:pt x="811618" y="0"/>
                </a:lnTo>
                <a:lnTo>
                  <a:pt x="866786" y="12144"/>
                </a:lnTo>
                <a:lnTo>
                  <a:pt x="908459" y="20879"/>
                </a:lnTo>
                <a:lnTo>
                  <a:pt x="956718" y="41756"/>
                </a:lnTo>
                <a:lnTo>
                  <a:pt x="1010792" y="75751"/>
                </a:lnTo>
                <a:lnTo>
                  <a:pt x="1049473" y="108736"/>
                </a:lnTo>
                <a:lnTo>
                  <a:pt x="1083017" y="148211"/>
                </a:lnTo>
                <a:lnTo>
                  <a:pt x="1111725" y="193800"/>
                </a:lnTo>
                <a:lnTo>
                  <a:pt x="1135893" y="245127"/>
                </a:lnTo>
                <a:lnTo>
                  <a:pt x="1148779" y="290243"/>
                </a:lnTo>
                <a:lnTo>
                  <a:pt x="1148315" y="311299"/>
                </a:lnTo>
                <a:close/>
              </a:path>
              <a:path w="1700529" h="2134234">
                <a:moveTo>
                  <a:pt x="1108955" y="463386"/>
                </a:moveTo>
                <a:lnTo>
                  <a:pt x="1079631" y="500450"/>
                </a:lnTo>
                <a:lnTo>
                  <a:pt x="1039965" y="530115"/>
                </a:lnTo>
                <a:lnTo>
                  <a:pt x="998715" y="561783"/>
                </a:lnTo>
                <a:lnTo>
                  <a:pt x="949752" y="582731"/>
                </a:lnTo>
                <a:lnTo>
                  <a:pt x="902995" y="600892"/>
                </a:lnTo>
                <a:lnTo>
                  <a:pt x="858401" y="616318"/>
                </a:lnTo>
                <a:lnTo>
                  <a:pt x="805969" y="621183"/>
                </a:lnTo>
                <a:lnTo>
                  <a:pt x="755617" y="623418"/>
                </a:lnTo>
                <a:lnTo>
                  <a:pt x="707304" y="623077"/>
                </a:lnTo>
                <a:lnTo>
                  <a:pt x="660988" y="620212"/>
                </a:lnTo>
                <a:lnTo>
                  <a:pt x="606667" y="606996"/>
                </a:lnTo>
                <a:lnTo>
                  <a:pt x="554260" y="591361"/>
                </a:lnTo>
                <a:lnTo>
                  <a:pt x="516323" y="577906"/>
                </a:lnTo>
                <a:lnTo>
                  <a:pt x="479940" y="562487"/>
                </a:lnTo>
                <a:lnTo>
                  <a:pt x="444196" y="546259"/>
                </a:lnTo>
                <a:lnTo>
                  <a:pt x="398218" y="522497"/>
                </a:lnTo>
                <a:lnTo>
                  <a:pt x="397173" y="523819"/>
                </a:lnTo>
                <a:lnTo>
                  <a:pt x="386111" y="517332"/>
                </a:lnTo>
                <a:lnTo>
                  <a:pt x="373912" y="512282"/>
                </a:lnTo>
                <a:lnTo>
                  <a:pt x="415955" y="459144"/>
                </a:lnTo>
                <a:lnTo>
                  <a:pt x="449303" y="478399"/>
                </a:lnTo>
                <a:lnTo>
                  <a:pt x="496400" y="500746"/>
                </a:lnTo>
                <a:lnTo>
                  <a:pt x="569882" y="530680"/>
                </a:lnTo>
                <a:lnTo>
                  <a:pt x="621744" y="547004"/>
                </a:lnTo>
                <a:lnTo>
                  <a:pt x="666032" y="552432"/>
                </a:lnTo>
                <a:lnTo>
                  <a:pt x="722736" y="562637"/>
                </a:lnTo>
                <a:lnTo>
                  <a:pt x="772004" y="561771"/>
                </a:lnTo>
                <a:lnTo>
                  <a:pt x="823866" y="557626"/>
                </a:lnTo>
                <a:lnTo>
                  <a:pt x="868431" y="542236"/>
                </a:lnTo>
                <a:lnTo>
                  <a:pt x="915729" y="523393"/>
                </a:lnTo>
                <a:lnTo>
                  <a:pt x="965827" y="501009"/>
                </a:lnTo>
                <a:lnTo>
                  <a:pt x="1007000" y="469440"/>
                </a:lnTo>
                <a:lnTo>
                  <a:pt x="1045911" y="440727"/>
                </a:lnTo>
                <a:lnTo>
                  <a:pt x="1148315" y="311299"/>
                </a:lnTo>
                <a:lnTo>
                  <a:pt x="1147850" y="332354"/>
                </a:lnTo>
                <a:lnTo>
                  <a:pt x="1143760" y="378460"/>
                </a:lnTo>
                <a:lnTo>
                  <a:pt x="1127243" y="419804"/>
                </a:lnTo>
                <a:lnTo>
                  <a:pt x="1108955" y="463386"/>
                </a:lnTo>
                <a:close/>
              </a:path>
              <a:path w="1700529" h="2134234">
                <a:moveTo>
                  <a:pt x="612023" y="1091461"/>
                </a:moveTo>
                <a:lnTo>
                  <a:pt x="459184" y="1284636"/>
                </a:lnTo>
                <a:lnTo>
                  <a:pt x="465975" y="1255585"/>
                </a:lnTo>
                <a:lnTo>
                  <a:pt x="589361" y="1099636"/>
                </a:lnTo>
                <a:lnTo>
                  <a:pt x="612023" y="1091461"/>
                </a:lnTo>
                <a:close/>
              </a:path>
              <a:path w="1700529" h="2134234">
                <a:moveTo>
                  <a:pt x="713645" y="2129704"/>
                </a:moveTo>
                <a:lnTo>
                  <a:pt x="693898" y="2134194"/>
                </a:lnTo>
                <a:lnTo>
                  <a:pt x="680046" y="2131233"/>
                </a:lnTo>
                <a:lnTo>
                  <a:pt x="669439" y="2124172"/>
                </a:lnTo>
                <a:lnTo>
                  <a:pt x="659426" y="2116359"/>
                </a:lnTo>
                <a:lnTo>
                  <a:pt x="618612" y="2086072"/>
                </a:lnTo>
                <a:lnTo>
                  <a:pt x="579999" y="2053002"/>
                </a:lnTo>
                <a:lnTo>
                  <a:pt x="553512" y="2025075"/>
                </a:lnTo>
                <a:lnTo>
                  <a:pt x="519195" y="1986576"/>
                </a:lnTo>
                <a:lnTo>
                  <a:pt x="486971" y="1945431"/>
                </a:lnTo>
                <a:lnTo>
                  <a:pt x="466764" y="1909567"/>
                </a:lnTo>
                <a:lnTo>
                  <a:pt x="438618" y="1863268"/>
                </a:lnTo>
                <a:lnTo>
                  <a:pt x="423122" y="1821450"/>
                </a:lnTo>
                <a:lnTo>
                  <a:pt x="399242" y="1769759"/>
                </a:lnTo>
                <a:lnTo>
                  <a:pt x="386882" y="1723977"/>
                </a:lnTo>
                <a:lnTo>
                  <a:pt x="376064" y="1676246"/>
                </a:lnTo>
                <a:lnTo>
                  <a:pt x="376731" y="1634467"/>
                </a:lnTo>
                <a:lnTo>
                  <a:pt x="368945" y="1582902"/>
                </a:lnTo>
                <a:lnTo>
                  <a:pt x="372610" y="1537334"/>
                </a:lnTo>
                <a:lnTo>
                  <a:pt x="377748" y="1489904"/>
                </a:lnTo>
                <a:lnTo>
                  <a:pt x="394300" y="1448515"/>
                </a:lnTo>
                <a:lnTo>
                  <a:pt x="402332" y="1397428"/>
                </a:lnTo>
                <a:lnTo>
                  <a:pt x="421744" y="1352425"/>
                </a:lnTo>
                <a:lnTo>
                  <a:pt x="442559" y="1305648"/>
                </a:lnTo>
                <a:lnTo>
                  <a:pt x="624623" y="1075537"/>
                </a:lnTo>
                <a:lnTo>
                  <a:pt x="663670" y="1046653"/>
                </a:lnTo>
                <a:lnTo>
                  <a:pt x="710735" y="1028103"/>
                </a:lnTo>
                <a:lnTo>
                  <a:pt x="555671" y="1224090"/>
                </a:lnTo>
                <a:lnTo>
                  <a:pt x="535525" y="1270021"/>
                </a:lnTo>
                <a:lnTo>
                  <a:pt x="506079" y="1307238"/>
                </a:lnTo>
                <a:lnTo>
                  <a:pt x="469446" y="1394475"/>
                </a:lnTo>
                <a:lnTo>
                  <a:pt x="452480" y="1436386"/>
                </a:lnTo>
                <a:lnTo>
                  <a:pt x="446496" y="1484885"/>
                </a:lnTo>
                <a:lnTo>
                  <a:pt x="431664" y="1524100"/>
                </a:lnTo>
                <a:lnTo>
                  <a:pt x="427994" y="1569674"/>
                </a:lnTo>
                <a:lnTo>
                  <a:pt x="425617" y="1613615"/>
                </a:lnTo>
                <a:lnTo>
                  <a:pt x="434584" y="1663686"/>
                </a:lnTo>
                <a:lnTo>
                  <a:pt x="445025" y="1711894"/>
                </a:lnTo>
                <a:lnTo>
                  <a:pt x="457030" y="1758125"/>
                </a:lnTo>
                <a:lnTo>
                  <a:pt x="480941" y="1809776"/>
                </a:lnTo>
                <a:lnTo>
                  <a:pt x="496686" y="1851281"/>
                </a:lnTo>
                <a:lnTo>
                  <a:pt x="524344" y="1898196"/>
                </a:lnTo>
                <a:lnTo>
                  <a:pt x="544156" y="1934560"/>
                </a:lnTo>
                <a:lnTo>
                  <a:pt x="576201" y="1975930"/>
                </a:lnTo>
                <a:lnTo>
                  <a:pt x="610679" y="2014225"/>
                </a:lnTo>
                <a:lnTo>
                  <a:pt x="647751" y="2049242"/>
                </a:lnTo>
                <a:lnTo>
                  <a:pt x="687577" y="2080779"/>
                </a:lnTo>
                <a:lnTo>
                  <a:pt x="698212" y="2087805"/>
                </a:lnTo>
                <a:lnTo>
                  <a:pt x="707785" y="2096174"/>
                </a:lnTo>
                <a:lnTo>
                  <a:pt x="713771" y="2109076"/>
                </a:lnTo>
                <a:lnTo>
                  <a:pt x="713645" y="2129704"/>
                </a:lnTo>
                <a:close/>
              </a:path>
              <a:path w="1700529" h="2134234">
                <a:moveTo>
                  <a:pt x="608739" y="1177484"/>
                </a:moveTo>
                <a:lnTo>
                  <a:pt x="566118" y="1231354"/>
                </a:lnTo>
                <a:lnTo>
                  <a:pt x="555671" y="1224090"/>
                </a:lnTo>
                <a:lnTo>
                  <a:pt x="604401" y="1162500"/>
                </a:lnTo>
                <a:lnTo>
                  <a:pt x="608739" y="1177484"/>
                </a:lnTo>
                <a:close/>
              </a:path>
              <a:path w="1700529" h="2134234">
                <a:moveTo>
                  <a:pt x="1700495" y="1619271"/>
                </a:moveTo>
                <a:lnTo>
                  <a:pt x="1629659" y="1708801"/>
                </a:lnTo>
                <a:lnTo>
                  <a:pt x="1633925" y="1662472"/>
                </a:lnTo>
                <a:lnTo>
                  <a:pt x="1638994" y="1615130"/>
                </a:lnTo>
                <a:lnTo>
                  <a:pt x="1631536" y="1563151"/>
                </a:lnTo>
                <a:lnTo>
                  <a:pt x="1621121" y="1514911"/>
                </a:lnTo>
                <a:lnTo>
                  <a:pt x="1597394" y="1463027"/>
                </a:lnTo>
                <a:lnTo>
                  <a:pt x="1579883" y="1423755"/>
                </a:lnTo>
                <a:lnTo>
                  <a:pt x="1548276" y="1381831"/>
                </a:lnTo>
                <a:lnTo>
                  <a:pt x="1512900" y="1344670"/>
                </a:lnTo>
                <a:lnTo>
                  <a:pt x="1475700" y="1309816"/>
                </a:lnTo>
                <a:lnTo>
                  <a:pt x="1437218" y="1276580"/>
                </a:lnTo>
                <a:lnTo>
                  <a:pt x="1397999" y="1244276"/>
                </a:lnTo>
                <a:lnTo>
                  <a:pt x="1358588" y="1212216"/>
                </a:lnTo>
                <a:lnTo>
                  <a:pt x="1318182" y="1181413"/>
                </a:lnTo>
                <a:lnTo>
                  <a:pt x="1275607" y="1153351"/>
                </a:lnTo>
                <a:lnTo>
                  <a:pt x="1230898" y="1127987"/>
                </a:lnTo>
                <a:lnTo>
                  <a:pt x="1184089" y="1105276"/>
                </a:lnTo>
                <a:lnTo>
                  <a:pt x="1135214" y="1085178"/>
                </a:lnTo>
                <a:lnTo>
                  <a:pt x="1094266" y="1075528"/>
                </a:lnTo>
                <a:lnTo>
                  <a:pt x="1041360" y="1060523"/>
                </a:lnTo>
                <a:lnTo>
                  <a:pt x="996451" y="1055880"/>
                </a:lnTo>
                <a:lnTo>
                  <a:pt x="939652" y="1045796"/>
                </a:lnTo>
                <a:lnTo>
                  <a:pt x="890254" y="1046826"/>
                </a:lnTo>
                <a:lnTo>
                  <a:pt x="838820" y="1050429"/>
                </a:lnTo>
                <a:lnTo>
                  <a:pt x="785389" y="1056557"/>
                </a:lnTo>
                <a:lnTo>
                  <a:pt x="739958" y="1073040"/>
                </a:lnTo>
                <a:lnTo>
                  <a:pt x="702567" y="1099832"/>
                </a:lnTo>
                <a:lnTo>
                  <a:pt x="653333" y="1121122"/>
                </a:lnTo>
                <a:lnTo>
                  <a:pt x="622175" y="1160503"/>
                </a:lnTo>
                <a:lnTo>
                  <a:pt x="604401" y="1162500"/>
                </a:lnTo>
                <a:lnTo>
                  <a:pt x="710735" y="1028103"/>
                </a:lnTo>
                <a:lnTo>
                  <a:pt x="755930" y="1011917"/>
                </a:lnTo>
                <a:lnTo>
                  <a:pt x="799329" y="998002"/>
                </a:lnTo>
                <a:lnTo>
                  <a:pt x="850962" y="994146"/>
                </a:lnTo>
                <a:lnTo>
                  <a:pt x="890984" y="984499"/>
                </a:lnTo>
                <a:lnTo>
                  <a:pt x="949345" y="992608"/>
                </a:lnTo>
                <a:lnTo>
                  <a:pt x="996487" y="994429"/>
                </a:lnTo>
                <a:lnTo>
                  <a:pt x="1051526" y="1006738"/>
                </a:lnTo>
                <a:lnTo>
                  <a:pt x="1094608" y="1013691"/>
                </a:lnTo>
                <a:lnTo>
                  <a:pt x="1145717" y="1030966"/>
                </a:lnTo>
                <a:lnTo>
                  <a:pt x="1194958" y="1050602"/>
                </a:lnTo>
                <a:lnTo>
                  <a:pt x="1232438" y="1064636"/>
                </a:lnTo>
                <a:lnTo>
                  <a:pt x="1278140" y="1088746"/>
                </a:lnTo>
                <a:lnTo>
                  <a:pt x="1322169" y="1114969"/>
                </a:lnTo>
                <a:lnTo>
                  <a:pt x="1364592" y="1143224"/>
                </a:lnTo>
                <a:lnTo>
                  <a:pt x="1405472" y="1173427"/>
                </a:lnTo>
                <a:lnTo>
                  <a:pt x="1445723" y="1204426"/>
                </a:lnTo>
                <a:lnTo>
                  <a:pt x="1495483" y="1243874"/>
                </a:lnTo>
                <a:lnTo>
                  <a:pt x="1533798" y="1277321"/>
                </a:lnTo>
                <a:lnTo>
                  <a:pt x="1569592" y="1313953"/>
                </a:lnTo>
                <a:lnTo>
                  <a:pt x="1601829" y="1355081"/>
                </a:lnTo>
                <a:lnTo>
                  <a:pt x="1631995" y="1398827"/>
                </a:lnTo>
                <a:lnTo>
                  <a:pt x="1650001" y="1437473"/>
                </a:lnTo>
                <a:lnTo>
                  <a:pt x="1665830" y="1478871"/>
                </a:lnTo>
                <a:lnTo>
                  <a:pt x="1679507" y="1522989"/>
                </a:lnTo>
                <a:lnTo>
                  <a:pt x="1691054" y="1569799"/>
                </a:lnTo>
                <a:lnTo>
                  <a:pt x="1700495" y="1619271"/>
                </a:lnTo>
                <a:close/>
              </a:path>
              <a:path w="1700529" h="2134234">
                <a:moveTo>
                  <a:pt x="1677050" y="1751244"/>
                </a:moveTo>
                <a:lnTo>
                  <a:pt x="1653329" y="1781225"/>
                </a:lnTo>
                <a:lnTo>
                  <a:pt x="1620836" y="1801824"/>
                </a:lnTo>
                <a:lnTo>
                  <a:pt x="1579644" y="1812952"/>
                </a:lnTo>
                <a:lnTo>
                  <a:pt x="1529821" y="1814518"/>
                </a:lnTo>
                <a:lnTo>
                  <a:pt x="1483233" y="1811997"/>
                </a:lnTo>
                <a:lnTo>
                  <a:pt x="1429809" y="1797647"/>
                </a:lnTo>
                <a:lnTo>
                  <a:pt x="1389081" y="1787720"/>
                </a:lnTo>
                <a:lnTo>
                  <a:pt x="1340738" y="1766948"/>
                </a:lnTo>
                <a:lnTo>
                  <a:pt x="1294352" y="1743703"/>
                </a:lnTo>
                <a:lnTo>
                  <a:pt x="1249534" y="1718477"/>
                </a:lnTo>
                <a:lnTo>
                  <a:pt x="1205225" y="1692607"/>
                </a:lnTo>
                <a:lnTo>
                  <a:pt x="1160690" y="1667022"/>
                </a:lnTo>
                <a:lnTo>
                  <a:pt x="1116115" y="1641487"/>
                </a:lnTo>
                <a:lnTo>
                  <a:pt x="1081646" y="1623649"/>
                </a:lnTo>
                <a:lnTo>
                  <a:pt x="1037549" y="1597512"/>
                </a:lnTo>
                <a:lnTo>
                  <a:pt x="993968" y="1570721"/>
                </a:lnTo>
                <a:lnTo>
                  <a:pt x="951090" y="1543042"/>
                </a:lnTo>
                <a:lnTo>
                  <a:pt x="909100" y="1514241"/>
                </a:lnTo>
                <a:lnTo>
                  <a:pt x="868081" y="1484213"/>
                </a:lnTo>
                <a:lnTo>
                  <a:pt x="827953" y="1453058"/>
                </a:lnTo>
                <a:lnTo>
                  <a:pt x="788522" y="1421023"/>
                </a:lnTo>
                <a:lnTo>
                  <a:pt x="749593" y="1388353"/>
                </a:lnTo>
                <a:lnTo>
                  <a:pt x="710973" y="1355292"/>
                </a:lnTo>
                <a:lnTo>
                  <a:pt x="672468" y="1322087"/>
                </a:lnTo>
                <a:lnTo>
                  <a:pt x="633882" y="1288984"/>
                </a:lnTo>
                <a:lnTo>
                  <a:pt x="595022" y="1256226"/>
                </a:lnTo>
                <a:lnTo>
                  <a:pt x="595268" y="1255916"/>
                </a:lnTo>
                <a:lnTo>
                  <a:pt x="585748" y="1247480"/>
                </a:lnTo>
                <a:lnTo>
                  <a:pt x="586210" y="1246895"/>
                </a:lnTo>
                <a:lnTo>
                  <a:pt x="576565" y="1238618"/>
                </a:lnTo>
                <a:lnTo>
                  <a:pt x="566727" y="1230584"/>
                </a:lnTo>
                <a:lnTo>
                  <a:pt x="605175" y="1181990"/>
                </a:lnTo>
                <a:lnTo>
                  <a:pt x="613489" y="1191949"/>
                </a:lnTo>
                <a:lnTo>
                  <a:pt x="687895" y="1261652"/>
                </a:lnTo>
                <a:lnTo>
                  <a:pt x="809429" y="1374130"/>
                </a:lnTo>
                <a:lnTo>
                  <a:pt x="846639" y="1408973"/>
                </a:lnTo>
                <a:lnTo>
                  <a:pt x="854681" y="1398808"/>
                </a:lnTo>
                <a:lnTo>
                  <a:pt x="884191" y="1422915"/>
                </a:lnTo>
                <a:lnTo>
                  <a:pt x="903535" y="1439402"/>
                </a:lnTo>
                <a:lnTo>
                  <a:pt x="933433" y="1463018"/>
                </a:lnTo>
                <a:lnTo>
                  <a:pt x="954765" y="1476992"/>
                </a:lnTo>
                <a:lnTo>
                  <a:pt x="998296" y="1503846"/>
                </a:lnTo>
                <a:lnTo>
                  <a:pt x="1041975" y="1530512"/>
                </a:lnTo>
                <a:lnTo>
                  <a:pt x="1075821" y="1549139"/>
                </a:lnTo>
                <a:lnTo>
                  <a:pt x="1119728" y="1575517"/>
                </a:lnTo>
                <a:lnTo>
                  <a:pt x="1163716" y="1601793"/>
                </a:lnTo>
                <a:lnTo>
                  <a:pt x="1197801" y="1620117"/>
                </a:lnTo>
                <a:lnTo>
                  <a:pt x="1285971" y="1672424"/>
                </a:lnTo>
                <a:lnTo>
                  <a:pt x="1331409" y="1696866"/>
                </a:lnTo>
                <a:lnTo>
                  <a:pt x="1378948" y="1718655"/>
                </a:lnTo>
                <a:lnTo>
                  <a:pt x="1429194" y="1737020"/>
                </a:lnTo>
                <a:lnTo>
                  <a:pt x="1482758" y="1751194"/>
                </a:lnTo>
                <a:lnTo>
                  <a:pt x="1540246" y="1760406"/>
                </a:lnTo>
                <a:lnTo>
                  <a:pt x="1579142" y="1752182"/>
                </a:lnTo>
                <a:lnTo>
                  <a:pt x="1608512" y="1735529"/>
                </a:lnTo>
                <a:lnTo>
                  <a:pt x="1700495" y="1619271"/>
                </a:lnTo>
                <a:lnTo>
                  <a:pt x="1697893" y="1663496"/>
                </a:lnTo>
                <a:lnTo>
                  <a:pt x="1691928" y="1711971"/>
                </a:lnTo>
                <a:lnTo>
                  <a:pt x="1677050" y="1751244"/>
                </a:lnTo>
                <a:close/>
              </a:path>
            </a:pathLst>
          </a:custGeom>
          <a:solidFill>
            <a:srgbClr val="000000"/>
          </a:solidFill>
        </p:spPr>
        <p:txBody>
          <a:bodyPr wrap="square" lIns="0" tIns="0" rIns="0" bIns="0" rtlCol="0"/>
          <a:lstStyle/>
          <a:p>
            <a:endParaRPr/>
          </a:p>
        </p:txBody>
      </p:sp>
      <p:sp>
        <p:nvSpPr>
          <p:cNvPr id="13" name="object 13"/>
          <p:cNvSpPr/>
          <p:nvPr/>
        </p:nvSpPr>
        <p:spPr>
          <a:xfrm>
            <a:off x="1580352" y="1501555"/>
            <a:ext cx="767715" cy="736221"/>
          </a:xfrm>
          <a:custGeom>
            <a:avLst/>
            <a:gdLst/>
            <a:ahLst/>
            <a:cxnLst/>
            <a:rect l="l" t="t" r="r" b="b"/>
            <a:pathLst>
              <a:path w="767714" h="760094">
                <a:moveTo>
                  <a:pt x="609913" y="587748"/>
                </a:moveTo>
                <a:lnTo>
                  <a:pt x="603438" y="597068"/>
                </a:lnTo>
                <a:lnTo>
                  <a:pt x="597610" y="599508"/>
                </a:lnTo>
                <a:lnTo>
                  <a:pt x="590055" y="599052"/>
                </a:lnTo>
                <a:lnTo>
                  <a:pt x="537718" y="573532"/>
                </a:lnTo>
                <a:lnTo>
                  <a:pt x="512288" y="557894"/>
                </a:lnTo>
                <a:lnTo>
                  <a:pt x="461512" y="526050"/>
                </a:lnTo>
                <a:lnTo>
                  <a:pt x="421635" y="499292"/>
                </a:lnTo>
                <a:lnTo>
                  <a:pt x="382896" y="470915"/>
                </a:lnTo>
                <a:lnTo>
                  <a:pt x="345365" y="440928"/>
                </a:lnTo>
                <a:lnTo>
                  <a:pt x="309108" y="409341"/>
                </a:lnTo>
                <a:lnTo>
                  <a:pt x="274899" y="376902"/>
                </a:lnTo>
                <a:lnTo>
                  <a:pt x="242571" y="342855"/>
                </a:lnTo>
                <a:lnTo>
                  <a:pt x="213210" y="306340"/>
                </a:lnTo>
                <a:lnTo>
                  <a:pt x="187906" y="266495"/>
                </a:lnTo>
                <a:lnTo>
                  <a:pt x="170957" y="218191"/>
                </a:lnTo>
                <a:lnTo>
                  <a:pt x="172127" y="193386"/>
                </a:lnTo>
                <a:lnTo>
                  <a:pt x="195256" y="151713"/>
                </a:lnTo>
                <a:lnTo>
                  <a:pt x="229511" y="133116"/>
                </a:lnTo>
                <a:lnTo>
                  <a:pt x="239893" y="132363"/>
                </a:lnTo>
                <a:lnTo>
                  <a:pt x="216847" y="190468"/>
                </a:lnTo>
                <a:lnTo>
                  <a:pt x="212397" y="205223"/>
                </a:lnTo>
                <a:lnTo>
                  <a:pt x="221333" y="243201"/>
                </a:lnTo>
                <a:lnTo>
                  <a:pt x="254640" y="292710"/>
                </a:lnTo>
                <a:lnTo>
                  <a:pt x="284499" y="328045"/>
                </a:lnTo>
                <a:lnTo>
                  <a:pt x="316964" y="360915"/>
                </a:lnTo>
                <a:lnTo>
                  <a:pt x="351495" y="391805"/>
                </a:lnTo>
                <a:lnTo>
                  <a:pt x="387557" y="421200"/>
                </a:lnTo>
                <a:lnTo>
                  <a:pt x="442107" y="462093"/>
                </a:lnTo>
                <a:lnTo>
                  <a:pt x="498047" y="501272"/>
                </a:lnTo>
                <a:lnTo>
                  <a:pt x="534435" y="524321"/>
                </a:lnTo>
                <a:lnTo>
                  <a:pt x="552105" y="534819"/>
                </a:lnTo>
                <a:lnTo>
                  <a:pt x="570354" y="545809"/>
                </a:lnTo>
                <a:lnTo>
                  <a:pt x="572531" y="542708"/>
                </a:lnTo>
                <a:lnTo>
                  <a:pt x="589447" y="500058"/>
                </a:lnTo>
                <a:lnTo>
                  <a:pt x="595807" y="516140"/>
                </a:lnTo>
                <a:lnTo>
                  <a:pt x="602125" y="533953"/>
                </a:lnTo>
                <a:lnTo>
                  <a:pt x="608320" y="551806"/>
                </a:lnTo>
                <a:lnTo>
                  <a:pt x="611284" y="563383"/>
                </a:lnTo>
                <a:lnTo>
                  <a:pt x="612172" y="575942"/>
                </a:lnTo>
                <a:lnTo>
                  <a:pt x="609913" y="587748"/>
                </a:lnTo>
                <a:close/>
              </a:path>
              <a:path w="767714" h="760094">
                <a:moveTo>
                  <a:pt x="589447" y="500058"/>
                </a:moveTo>
                <a:lnTo>
                  <a:pt x="572531" y="542708"/>
                </a:lnTo>
                <a:lnTo>
                  <a:pt x="566418" y="531161"/>
                </a:lnTo>
                <a:lnTo>
                  <a:pt x="563412" y="525339"/>
                </a:lnTo>
                <a:lnTo>
                  <a:pt x="560541" y="519451"/>
                </a:lnTo>
                <a:lnTo>
                  <a:pt x="538665" y="477751"/>
                </a:lnTo>
                <a:lnTo>
                  <a:pt x="514448" y="437475"/>
                </a:lnTo>
                <a:lnTo>
                  <a:pt x="488532" y="398261"/>
                </a:lnTo>
                <a:lnTo>
                  <a:pt x="461559" y="359742"/>
                </a:lnTo>
                <a:lnTo>
                  <a:pt x="433062" y="321938"/>
                </a:lnTo>
                <a:lnTo>
                  <a:pt x="402480" y="285855"/>
                </a:lnTo>
                <a:lnTo>
                  <a:pt x="369865" y="251585"/>
                </a:lnTo>
                <a:lnTo>
                  <a:pt x="335268" y="219220"/>
                </a:lnTo>
                <a:lnTo>
                  <a:pt x="298053" y="190913"/>
                </a:lnTo>
                <a:lnTo>
                  <a:pt x="254364" y="173915"/>
                </a:lnTo>
                <a:lnTo>
                  <a:pt x="238862" y="174091"/>
                </a:lnTo>
                <a:lnTo>
                  <a:pt x="226013" y="179850"/>
                </a:lnTo>
                <a:lnTo>
                  <a:pt x="216847" y="190468"/>
                </a:lnTo>
                <a:lnTo>
                  <a:pt x="239893" y="132363"/>
                </a:lnTo>
                <a:lnTo>
                  <a:pt x="283349" y="137057"/>
                </a:lnTo>
                <a:lnTo>
                  <a:pt x="338237" y="166025"/>
                </a:lnTo>
                <a:lnTo>
                  <a:pt x="404445" y="224147"/>
                </a:lnTo>
                <a:lnTo>
                  <a:pt x="442992" y="265557"/>
                </a:lnTo>
                <a:lnTo>
                  <a:pt x="478216" y="309791"/>
                </a:lnTo>
                <a:lnTo>
                  <a:pt x="509947" y="356657"/>
                </a:lnTo>
                <a:lnTo>
                  <a:pt x="546521" y="418456"/>
                </a:lnTo>
                <a:lnTo>
                  <a:pt x="580846" y="481628"/>
                </a:lnTo>
                <a:lnTo>
                  <a:pt x="588877" y="498616"/>
                </a:lnTo>
                <a:lnTo>
                  <a:pt x="589447" y="500058"/>
                </a:lnTo>
                <a:close/>
              </a:path>
              <a:path w="767714" h="760094">
                <a:moveTo>
                  <a:pt x="755024" y="529592"/>
                </a:moveTo>
                <a:lnTo>
                  <a:pt x="750918" y="534243"/>
                </a:lnTo>
                <a:lnTo>
                  <a:pt x="744307" y="536078"/>
                </a:lnTo>
                <a:lnTo>
                  <a:pt x="738036" y="535532"/>
                </a:lnTo>
                <a:lnTo>
                  <a:pt x="708841" y="510023"/>
                </a:lnTo>
                <a:lnTo>
                  <a:pt x="685431" y="474685"/>
                </a:lnTo>
                <a:lnTo>
                  <a:pt x="652776" y="418151"/>
                </a:lnTo>
                <a:lnTo>
                  <a:pt x="631298" y="379679"/>
                </a:lnTo>
                <a:lnTo>
                  <a:pt x="610132" y="341048"/>
                </a:lnTo>
                <a:lnTo>
                  <a:pt x="589305" y="302232"/>
                </a:lnTo>
                <a:lnTo>
                  <a:pt x="570923" y="266564"/>
                </a:lnTo>
                <a:lnTo>
                  <a:pt x="553780" y="230324"/>
                </a:lnTo>
                <a:lnTo>
                  <a:pt x="538637" y="193250"/>
                </a:lnTo>
                <a:lnTo>
                  <a:pt x="526257" y="155077"/>
                </a:lnTo>
                <a:lnTo>
                  <a:pt x="514478" y="108068"/>
                </a:lnTo>
                <a:lnTo>
                  <a:pt x="512610" y="83982"/>
                </a:lnTo>
                <a:lnTo>
                  <a:pt x="516295" y="59372"/>
                </a:lnTo>
                <a:lnTo>
                  <a:pt x="518491" y="52880"/>
                </a:lnTo>
                <a:lnTo>
                  <a:pt x="520131" y="46357"/>
                </a:lnTo>
                <a:lnTo>
                  <a:pt x="521935" y="39898"/>
                </a:lnTo>
                <a:lnTo>
                  <a:pt x="539168" y="13993"/>
                </a:lnTo>
                <a:lnTo>
                  <a:pt x="564372" y="541"/>
                </a:lnTo>
                <a:lnTo>
                  <a:pt x="577229" y="300"/>
                </a:lnTo>
                <a:lnTo>
                  <a:pt x="556789" y="51834"/>
                </a:lnTo>
                <a:lnTo>
                  <a:pt x="552447" y="64617"/>
                </a:lnTo>
                <a:lnTo>
                  <a:pt x="550153" y="77875"/>
                </a:lnTo>
                <a:lnTo>
                  <a:pt x="549908" y="91344"/>
                </a:lnTo>
                <a:lnTo>
                  <a:pt x="551724" y="104816"/>
                </a:lnTo>
                <a:lnTo>
                  <a:pt x="563135" y="147978"/>
                </a:lnTo>
                <a:lnTo>
                  <a:pt x="578511" y="189702"/>
                </a:lnTo>
                <a:lnTo>
                  <a:pt x="596707" y="230315"/>
                </a:lnTo>
                <a:lnTo>
                  <a:pt x="616594" y="270200"/>
                </a:lnTo>
                <a:lnTo>
                  <a:pt x="635375" y="305653"/>
                </a:lnTo>
                <a:lnTo>
                  <a:pt x="654704" y="340844"/>
                </a:lnTo>
                <a:lnTo>
                  <a:pt x="693767" y="410875"/>
                </a:lnTo>
                <a:lnTo>
                  <a:pt x="715656" y="449288"/>
                </a:lnTo>
                <a:lnTo>
                  <a:pt x="730170" y="474777"/>
                </a:lnTo>
                <a:lnTo>
                  <a:pt x="731338" y="472787"/>
                </a:lnTo>
                <a:lnTo>
                  <a:pt x="732347" y="471676"/>
                </a:lnTo>
                <a:lnTo>
                  <a:pt x="763788" y="392407"/>
                </a:lnTo>
                <a:lnTo>
                  <a:pt x="765384" y="406171"/>
                </a:lnTo>
                <a:lnTo>
                  <a:pt x="767121" y="438132"/>
                </a:lnTo>
                <a:lnTo>
                  <a:pt x="764924" y="470249"/>
                </a:lnTo>
                <a:lnTo>
                  <a:pt x="763340" y="481772"/>
                </a:lnTo>
                <a:lnTo>
                  <a:pt x="760418" y="504914"/>
                </a:lnTo>
                <a:lnTo>
                  <a:pt x="758705" y="516491"/>
                </a:lnTo>
                <a:lnTo>
                  <a:pt x="757371" y="523287"/>
                </a:lnTo>
                <a:lnTo>
                  <a:pt x="755024" y="529592"/>
                </a:lnTo>
                <a:close/>
              </a:path>
              <a:path w="767714" h="760094">
                <a:moveTo>
                  <a:pt x="763788" y="392407"/>
                </a:moveTo>
                <a:lnTo>
                  <a:pt x="732347" y="471676"/>
                </a:lnTo>
                <a:lnTo>
                  <a:pt x="732343" y="470731"/>
                </a:lnTo>
                <a:lnTo>
                  <a:pt x="728732" y="416201"/>
                </a:lnTo>
                <a:lnTo>
                  <a:pt x="723602" y="361918"/>
                </a:lnTo>
                <a:lnTo>
                  <a:pt x="714489" y="306456"/>
                </a:lnTo>
                <a:lnTo>
                  <a:pt x="709314" y="278807"/>
                </a:lnTo>
                <a:lnTo>
                  <a:pt x="704494" y="251069"/>
                </a:lnTo>
                <a:lnTo>
                  <a:pt x="695146" y="206609"/>
                </a:lnTo>
                <a:lnTo>
                  <a:pt x="681481" y="163853"/>
                </a:lnTo>
                <a:lnTo>
                  <a:pt x="663051" y="122994"/>
                </a:lnTo>
                <a:lnTo>
                  <a:pt x="639406" y="84225"/>
                </a:lnTo>
                <a:lnTo>
                  <a:pt x="606143" y="48014"/>
                </a:lnTo>
                <a:lnTo>
                  <a:pt x="580380" y="35067"/>
                </a:lnTo>
                <a:lnTo>
                  <a:pt x="570380" y="36788"/>
                </a:lnTo>
                <a:lnTo>
                  <a:pt x="562445" y="42797"/>
                </a:lnTo>
                <a:lnTo>
                  <a:pt x="556789" y="51834"/>
                </a:lnTo>
                <a:lnTo>
                  <a:pt x="577229" y="300"/>
                </a:lnTo>
                <a:lnTo>
                  <a:pt x="621698" y="12824"/>
                </a:lnTo>
                <a:lnTo>
                  <a:pt x="670475" y="62542"/>
                </a:lnTo>
                <a:lnTo>
                  <a:pt x="705150" y="122385"/>
                </a:lnTo>
                <a:lnTo>
                  <a:pt x="728133" y="184008"/>
                </a:lnTo>
                <a:lnTo>
                  <a:pt x="746117" y="271888"/>
                </a:lnTo>
                <a:lnTo>
                  <a:pt x="750704" y="295380"/>
                </a:lnTo>
                <a:lnTo>
                  <a:pt x="754923" y="318903"/>
                </a:lnTo>
                <a:lnTo>
                  <a:pt x="758002" y="342523"/>
                </a:lnTo>
                <a:lnTo>
                  <a:pt x="763788" y="392407"/>
                </a:lnTo>
                <a:close/>
              </a:path>
              <a:path w="767714" h="760094">
                <a:moveTo>
                  <a:pt x="531695" y="734572"/>
                </a:moveTo>
                <a:lnTo>
                  <a:pt x="516667" y="749934"/>
                </a:lnTo>
                <a:lnTo>
                  <a:pt x="489779" y="756874"/>
                </a:lnTo>
                <a:lnTo>
                  <a:pt x="463319" y="759736"/>
                </a:lnTo>
                <a:lnTo>
                  <a:pt x="435026" y="759606"/>
                </a:lnTo>
                <a:lnTo>
                  <a:pt x="402642" y="757569"/>
                </a:lnTo>
                <a:lnTo>
                  <a:pt x="379086" y="754645"/>
                </a:lnTo>
                <a:lnTo>
                  <a:pt x="355377" y="752510"/>
                </a:lnTo>
                <a:lnTo>
                  <a:pt x="308184" y="746913"/>
                </a:lnTo>
                <a:lnTo>
                  <a:pt x="266043" y="738779"/>
                </a:lnTo>
                <a:lnTo>
                  <a:pt x="226031" y="729172"/>
                </a:lnTo>
                <a:lnTo>
                  <a:pt x="183254" y="716238"/>
                </a:lnTo>
                <a:lnTo>
                  <a:pt x="132818" y="698124"/>
                </a:lnTo>
                <a:lnTo>
                  <a:pt x="85264" y="677059"/>
                </a:lnTo>
                <a:lnTo>
                  <a:pt x="40216" y="650792"/>
                </a:lnTo>
                <a:lnTo>
                  <a:pt x="2239" y="604178"/>
                </a:lnTo>
                <a:lnTo>
                  <a:pt x="0" y="582954"/>
                </a:lnTo>
                <a:lnTo>
                  <a:pt x="6889" y="562801"/>
                </a:lnTo>
                <a:lnTo>
                  <a:pt x="22913" y="544466"/>
                </a:lnTo>
                <a:lnTo>
                  <a:pt x="34426" y="536496"/>
                </a:lnTo>
                <a:lnTo>
                  <a:pt x="46763" y="530657"/>
                </a:lnTo>
                <a:lnTo>
                  <a:pt x="57153" y="527265"/>
                </a:lnTo>
                <a:lnTo>
                  <a:pt x="35838" y="581003"/>
                </a:lnTo>
                <a:lnTo>
                  <a:pt x="34969" y="593806"/>
                </a:lnTo>
                <a:lnTo>
                  <a:pt x="41762" y="607259"/>
                </a:lnTo>
                <a:lnTo>
                  <a:pt x="44883" y="611328"/>
                </a:lnTo>
                <a:lnTo>
                  <a:pt x="48982" y="614842"/>
                </a:lnTo>
                <a:lnTo>
                  <a:pt x="53489" y="617389"/>
                </a:lnTo>
                <a:lnTo>
                  <a:pt x="74040" y="629581"/>
                </a:lnTo>
                <a:lnTo>
                  <a:pt x="120744" y="656618"/>
                </a:lnTo>
                <a:lnTo>
                  <a:pt x="184531" y="681476"/>
                </a:lnTo>
                <a:lnTo>
                  <a:pt x="249501" y="696785"/>
                </a:lnTo>
                <a:lnTo>
                  <a:pt x="272280" y="701333"/>
                </a:lnTo>
                <a:lnTo>
                  <a:pt x="284650" y="704080"/>
                </a:lnTo>
                <a:lnTo>
                  <a:pt x="341163" y="712162"/>
                </a:lnTo>
                <a:lnTo>
                  <a:pt x="396852" y="715815"/>
                </a:lnTo>
                <a:lnTo>
                  <a:pt x="435602" y="717568"/>
                </a:lnTo>
                <a:lnTo>
                  <a:pt x="474350" y="718612"/>
                </a:lnTo>
                <a:lnTo>
                  <a:pt x="478533" y="718572"/>
                </a:lnTo>
                <a:lnTo>
                  <a:pt x="485387" y="716571"/>
                </a:lnTo>
                <a:lnTo>
                  <a:pt x="502646" y="673059"/>
                </a:lnTo>
                <a:lnTo>
                  <a:pt x="514224" y="683527"/>
                </a:lnTo>
                <a:lnTo>
                  <a:pt x="525401" y="695439"/>
                </a:lnTo>
                <a:lnTo>
                  <a:pt x="531361" y="704894"/>
                </a:lnTo>
                <a:lnTo>
                  <a:pt x="535026" y="718749"/>
                </a:lnTo>
                <a:lnTo>
                  <a:pt x="531695" y="734572"/>
                </a:lnTo>
                <a:close/>
              </a:path>
              <a:path w="767714" h="760094">
                <a:moveTo>
                  <a:pt x="502646" y="673059"/>
                </a:moveTo>
                <a:lnTo>
                  <a:pt x="489011" y="707436"/>
                </a:lnTo>
                <a:lnTo>
                  <a:pt x="486434" y="700561"/>
                </a:lnTo>
                <a:lnTo>
                  <a:pt x="480702" y="697344"/>
                </a:lnTo>
                <a:lnTo>
                  <a:pt x="472943" y="692260"/>
                </a:lnTo>
                <a:lnTo>
                  <a:pt x="465247" y="687061"/>
                </a:lnTo>
                <a:lnTo>
                  <a:pt x="457473" y="681971"/>
                </a:lnTo>
                <a:lnTo>
                  <a:pt x="416995" y="659069"/>
                </a:lnTo>
                <a:lnTo>
                  <a:pt x="371673" y="634241"/>
                </a:lnTo>
                <a:lnTo>
                  <a:pt x="320913" y="608780"/>
                </a:lnTo>
                <a:lnTo>
                  <a:pt x="270299" y="586215"/>
                </a:lnTo>
                <a:lnTo>
                  <a:pt x="218895" y="570057"/>
                </a:lnTo>
                <a:lnTo>
                  <a:pt x="166898" y="560171"/>
                </a:lnTo>
                <a:lnTo>
                  <a:pt x="140870" y="555570"/>
                </a:lnTo>
                <a:lnTo>
                  <a:pt x="120097" y="553314"/>
                </a:lnTo>
                <a:lnTo>
                  <a:pt x="99494" y="554168"/>
                </a:lnTo>
                <a:lnTo>
                  <a:pt x="79079" y="557504"/>
                </a:lnTo>
                <a:lnTo>
                  <a:pt x="58870" y="562693"/>
                </a:lnTo>
                <a:lnTo>
                  <a:pt x="43946" y="570187"/>
                </a:lnTo>
                <a:lnTo>
                  <a:pt x="35838" y="581003"/>
                </a:lnTo>
                <a:lnTo>
                  <a:pt x="57153" y="527265"/>
                </a:lnTo>
                <a:lnTo>
                  <a:pt x="59743" y="526419"/>
                </a:lnTo>
                <a:lnTo>
                  <a:pt x="73188" y="523250"/>
                </a:lnTo>
                <a:lnTo>
                  <a:pt x="98923" y="519523"/>
                </a:lnTo>
                <a:lnTo>
                  <a:pt x="124610" y="518961"/>
                </a:lnTo>
                <a:lnTo>
                  <a:pt x="150258" y="521005"/>
                </a:lnTo>
                <a:lnTo>
                  <a:pt x="236268" y="539558"/>
                </a:lnTo>
                <a:lnTo>
                  <a:pt x="291220" y="558450"/>
                </a:lnTo>
                <a:lnTo>
                  <a:pt x="339971" y="579340"/>
                </a:lnTo>
                <a:lnTo>
                  <a:pt x="381753" y="599805"/>
                </a:lnTo>
                <a:lnTo>
                  <a:pt x="416566" y="617820"/>
                </a:lnTo>
                <a:lnTo>
                  <a:pt x="461426" y="642948"/>
                </a:lnTo>
                <a:lnTo>
                  <a:pt x="502036" y="672507"/>
                </a:lnTo>
                <a:lnTo>
                  <a:pt x="502646" y="673059"/>
                </a:lnTo>
                <a:close/>
              </a:path>
            </a:pathLst>
          </a:custGeom>
          <a:solidFill>
            <a:srgbClr val="000000"/>
          </a:solidFill>
        </p:spPr>
        <p:txBody>
          <a:bodyPr wrap="square" lIns="0" tIns="0" rIns="0" bIns="0" rtlCol="0"/>
          <a:lstStyle/>
          <a:p>
            <a:endParaRPr dirty="0"/>
          </a:p>
        </p:txBody>
      </p:sp>
      <p:sp>
        <p:nvSpPr>
          <p:cNvPr id="14" name="Text Box 13"/>
          <p:cNvSpPr txBox="1"/>
          <p:nvPr/>
        </p:nvSpPr>
        <p:spPr>
          <a:xfrm>
            <a:off x="-921326" y="-29533"/>
            <a:ext cx="18288000" cy="1569660"/>
          </a:xfrm>
          <a:prstGeom prst="rect">
            <a:avLst/>
          </a:prstGeom>
          <a:noFill/>
        </p:spPr>
        <p:txBody>
          <a:bodyPr wrap="square" rtlCol="0">
            <a:spAutoFit/>
          </a:bodyPr>
          <a:lstStyle/>
          <a:p>
            <a:pPr algn="ctr"/>
            <a:r>
              <a:rPr lang="en-US" altLang="en-US" sz="4800" b="1" dirty="0" smtClean="0">
                <a:solidFill>
                  <a:schemeClr val="accent2">
                    <a:lumMod val="75000"/>
                  </a:schemeClr>
                </a:solidFill>
                <a:latin typeface="+mn-lt"/>
              </a:rPr>
              <a:t>II</a:t>
            </a:r>
            <a:r>
              <a:rPr lang="vi-VN"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Những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công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việc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đã</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đạt</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được</a:t>
            </a:r>
            <a:r>
              <a:rPr lang="en-US" altLang="en-US" sz="4800" b="1" dirty="0" smtClean="0">
                <a:solidFill>
                  <a:schemeClr val="accent2">
                    <a:lumMod val="75000"/>
                  </a:schemeClr>
                </a:solidFill>
                <a:latin typeface="+mn-lt"/>
              </a:rPr>
              <a:t> Admin</a:t>
            </a:r>
            <a:endParaRPr lang="vi-VN" altLang="en-US" sz="4800" b="1" dirty="0">
              <a:solidFill>
                <a:schemeClr val="accent2">
                  <a:lumMod val="75000"/>
                </a:schemeClr>
              </a:solidFill>
              <a:latin typeface="+mn-lt"/>
            </a:endParaRPr>
          </a:p>
          <a:p>
            <a:pPr algn="ctr"/>
            <a:endParaRPr lang="vi-VN" altLang="en-US" sz="4800" b="1" dirty="0">
              <a:solidFill>
                <a:schemeClr val="accent2">
                  <a:lumMod val="75000"/>
                </a:schemeClr>
              </a:solidFill>
              <a:latin typeface="+mn-lt"/>
            </a:endParaRPr>
          </a:p>
        </p:txBody>
      </p:sp>
      <p:sp>
        <p:nvSpPr>
          <p:cNvPr id="9" name="Slide Number Placeholder 8"/>
          <p:cNvSpPr>
            <a:spLocks noGrp="1"/>
          </p:cNvSpPr>
          <p:nvPr>
            <p:ph type="sldNum" sz="quarter" idx="7"/>
          </p:nvPr>
        </p:nvSpPr>
        <p:spPr>
          <a:xfrm>
            <a:off x="13167361" y="9566915"/>
            <a:ext cx="4206240" cy="276860"/>
          </a:xfrm>
        </p:spPr>
        <p:txBody>
          <a:bodyPr/>
          <a:lstStyle/>
          <a:p>
            <a:r>
              <a:rPr lang="en-US" b="1" dirty="0">
                <a:solidFill>
                  <a:schemeClr val="tx1"/>
                </a:solidFill>
              </a:rPr>
              <a:t>4</a:t>
            </a:r>
            <a:r>
              <a:rPr lang="vi-VN" b="1" dirty="0">
                <a:solidFill>
                  <a:schemeClr val="tx1"/>
                </a:solidFill>
              </a:rPr>
              <a:t>/1</a:t>
            </a:r>
            <a:r>
              <a:rPr lang="en-US" b="1" dirty="0">
                <a:solidFill>
                  <a:schemeClr val="tx1"/>
                </a:solidFill>
              </a:rPr>
              <a:t>3</a:t>
            </a:r>
            <a:endParaRPr lang="en-US" altLang="vi-VN" b="1" dirty="0">
              <a:solidFill>
                <a:schemeClr val="tx1"/>
              </a:solidFill>
            </a:endParaRPr>
          </a:p>
        </p:txBody>
      </p:sp>
      <p:sp>
        <p:nvSpPr>
          <p:cNvPr id="11" name="TextBox 10">
            <a:extLst>
              <a:ext uri="{FF2B5EF4-FFF2-40B4-BE49-F238E27FC236}">
                <a16:creationId xmlns:a16="http://schemas.microsoft.com/office/drawing/2014/main" id="{AE10ACB7-931F-7425-8969-FBBA2D40DAF6}"/>
              </a:ext>
            </a:extLst>
          </p:cNvPr>
          <p:cNvSpPr txBox="1"/>
          <p:nvPr/>
        </p:nvSpPr>
        <p:spPr>
          <a:xfrm>
            <a:off x="3556245" y="1619586"/>
            <a:ext cx="15791065" cy="6986528"/>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Đăng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đăng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xuất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với</a:t>
            </a:r>
            <a:r>
              <a:rPr lang="en-US" sz="2800" dirty="0" smtClean="0">
                <a:latin typeface="Times New Roman" panose="02020603050405020304" pitchFamily="18" charset="0"/>
                <a:cs typeface="Times New Roman" panose="02020603050405020304" pitchFamily="18" charset="0"/>
              </a:rPr>
              <a:t> admin </a:t>
            </a: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khách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Đổi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khẩu</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mục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phẩm</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phẩm</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mục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viết</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bài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viết</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 </a:t>
            </a:r>
            <a:r>
              <a:rPr lang="en-US" sz="2800" dirty="0" err="1" smtClean="0">
                <a:latin typeface="Times New Roman" panose="02020603050405020304" pitchFamily="18" charset="0"/>
                <a:cs typeface="Times New Roman" panose="02020603050405020304" pitchFamily="18" charset="0"/>
              </a:rPr>
              <a:t>xem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in </a:t>
            </a:r>
            <a:r>
              <a:rPr lang="en-US" sz="2800" dirty="0" err="1" smtClean="0">
                <a:latin typeface="Times New Roman" panose="02020603050405020304" pitchFamily="18" charset="0"/>
                <a:cs typeface="Times New Roman" panose="02020603050405020304" pitchFamily="18" charset="0"/>
              </a:rPr>
              <a:t>đơn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xóa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đơn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hàng</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Quản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website ( </a:t>
            </a:r>
            <a:r>
              <a:rPr lang="en-US" sz="2800" dirty="0" err="1"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tin </a:t>
            </a:r>
            <a:r>
              <a:rPr lang="en-US" sz="2800" dirty="0" err="1" smtClean="0">
                <a:latin typeface="Times New Roman" panose="02020603050405020304" pitchFamily="18" charset="0"/>
                <a:cs typeface="Times New Roman" panose="02020603050405020304" pitchFamily="18" charset="0"/>
              </a:rPr>
              <a:t>liên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a:t>
            </a: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kê</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doanh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thu</a:t>
            </a:r>
            <a:r>
              <a:rPr lang="en-US" sz="2800" dirty="0" smtClean="0">
                <a:latin typeface="Times New Roman" panose="02020603050405020304" pitchFamily="18" charset="0"/>
                <a:cs typeface="Times New Roman" panose="02020603050405020304" pitchFamily="18" charset="0"/>
              </a:rPr>
              <a:t> 365 </a:t>
            </a:r>
            <a:r>
              <a:rPr lang="en-US" sz="2800" dirty="0" err="1" smtClean="0">
                <a:latin typeface="Times New Roman" panose="02020603050405020304" pitchFamily="18" charset="0"/>
                <a:cs typeface="Times New Roman" panose="02020603050405020304" pitchFamily="18" charset="0"/>
              </a:rPr>
              <a:t>ngày</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pitchFamily="18" charset="0"/>
                <a:cs typeface="Times New Roman" panose="02020603050405020304" pitchFamily="18" charset="0"/>
              </a:rPr>
              <a:t>Xem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them, </a:t>
            </a:r>
            <a:r>
              <a:rPr lang="en-US" sz="2800" dirty="0" err="1" smtClean="0">
                <a:latin typeface="Times New Roman" panose="02020603050405020304" pitchFamily="18" charset="0"/>
                <a:cs typeface="Times New Roman" panose="02020603050405020304" pitchFamily="18" charset="0"/>
              </a:rPr>
              <a:t>xóa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sửa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phẩm</a:t>
            </a:r>
            <a:endParaRPr lang="en-US" sz="2800" dirty="0" smtClean="0">
              <a:latin typeface="Times New Roman" panose="02020603050405020304" pitchFamily="18" charset="0"/>
              <a:cs typeface="Times New Roman" panose="02020603050405020304" pitchFamily="18" charset="0"/>
            </a:endParaRPr>
          </a:p>
          <a:p>
            <a:pPr marL="457200" indent="-457200" algn="ctr">
              <a:buFont typeface="Wingdings" panose="05000000000000000000" pitchFamily="2" charset="2"/>
              <a:buChar char="Ø"/>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802956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7"/>
          </p:nvPr>
        </p:nvSpPr>
        <p:spPr/>
        <p:txBody>
          <a:bodyPr/>
          <a:lstStyle/>
          <a:p>
            <a:fld id="{B6F15528-21DE-4FAA-801E-634DDDAF4B2B}" type="slidenum">
              <a:rPr lang="en-US" smtClean="0"/>
              <a:t>5</a:t>
            </a:fld>
            <a:endParaRPr lang="en-US"/>
          </a:p>
        </p:txBody>
      </p:sp>
      <p:grpSp>
        <p:nvGrpSpPr>
          <p:cNvPr id="6" name="object 4"/>
          <p:cNvGrpSpPr/>
          <p:nvPr/>
        </p:nvGrpSpPr>
        <p:grpSpPr>
          <a:xfrm>
            <a:off x="1371600" y="650653"/>
            <a:ext cx="15697199" cy="8455036"/>
            <a:chOff x="3326269" y="3237651"/>
            <a:chExt cx="11597640" cy="5868035"/>
          </a:xfrm>
        </p:grpSpPr>
        <p:pic>
          <p:nvPicPr>
            <p:cNvPr id="7" name="object 5"/>
            <p:cNvPicPr/>
            <p:nvPr/>
          </p:nvPicPr>
          <p:blipFill>
            <a:blip r:embed="rId2" cstate="print"/>
            <a:stretch>
              <a:fillRect/>
            </a:stretch>
          </p:blipFill>
          <p:spPr>
            <a:xfrm>
              <a:off x="3326269" y="3357395"/>
              <a:ext cx="11597226" cy="5748277"/>
            </a:xfrm>
            <a:prstGeom prst="rect">
              <a:avLst/>
            </a:prstGeom>
          </p:spPr>
        </p:pic>
        <p:sp>
          <p:nvSpPr>
            <p:cNvPr id="8" name="object 6"/>
            <p:cNvSpPr/>
            <p:nvPr/>
          </p:nvSpPr>
          <p:spPr>
            <a:xfrm>
              <a:off x="13726478" y="3237651"/>
              <a:ext cx="773430" cy="1181100"/>
            </a:xfrm>
            <a:custGeom>
              <a:avLst/>
              <a:gdLst/>
              <a:ahLst/>
              <a:cxnLst/>
              <a:rect l="l" t="t" r="r" b="b"/>
              <a:pathLst>
                <a:path w="773430" h="1181100">
                  <a:moveTo>
                    <a:pt x="347069" y="1146933"/>
                  </a:moveTo>
                  <a:lnTo>
                    <a:pt x="308426" y="1121378"/>
                  </a:lnTo>
                  <a:lnTo>
                    <a:pt x="276476" y="1090184"/>
                  </a:lnTo>
                  <a:lnTo>
                    <a:pt x="251797" y="1053968"/>
                  </a:lnTo>
                  <a:lnTo>
                    <a:pt x="234966" y="1013344"/>
                  </a:lnTo>
                  <a:lnTo>
                    <a:pt x="6634" y="247921"/>
                  </a:lnTo>
                  <a:lnTo>
                    <a:pt x="0" y="209714"/>
                  </a:lnTo>
                  <a:lnTo>
                    <a:pt x="2524" y="171370"/>
                  </a:lnTo>
                  <a:lnTo>
                    <a:pt x="14042" y="133806"/>
                  </a:lnTo>
                  <a:lnTo>
                    <a:pt x="34386" y="97937"/>
                  </a:lnTo>
                  <a:lnTo>
                    <a:pt x="59229" y="68883"/>
                  </a:lnTo>
                  <a:lnTo>
                    <a:pt x="89160" y="43916"/>
                  </a:lnTo>
                  <a:lnTo>
                    <a:pt x="123080" y="23811"/>
                  </a:lnTo>
                  <a:lnTo>
                    <a:pt x="159887" y="9343"/>
                  </a:lnTo>
                  <a:lnTo>
                    <a:pt x="203680" y="608"/>
                  </a:lnTo>
                  <a:lnTo>
                    <a:pt x="248764" y="0"/>
                  </a:lnTo>
                  <a:lnTo>
                    <a:pt x="292994" y="7667"/>
                  </a:lnTo>
                  <a:lnTo>
                    <a:pt x="334228" y="23760"/>
                  </a:lnTo>
                  <a:lnTo>
                    <a:pt x="370319" y="48428"/>
                  </a:lnTo>
                  <a:lnTo>
                    <a:pt x="399125" y="81818"/>
                  </a:lnTo>
                  <a:lnTo>
                    <a:pt x="418502" y="124081"/>
                  </a:lnTo>
                  <a:lnTo>
                    <a:pt x="602940" y="742301"/>
                  </a:lnTo>
                  <a:lnTo>
                    <a:pt x="607170" y="786726"/>
                  </a:lnTo>
                  <a:lnTo>
                    <a:pt x="594543" y="826390"/>
                  </a:lnTo>
                  <a:lnTo>
                    <a:pt x="568602" y="860039"/>
                  </a:lnTo>
                  <a:lnTo>
                    <a:pt x="532888" y="886419"/>
                  </a:lnTo>
                  <a:lnTo>
                    <a:pt x="490944" y="904278"/>
                  </a:lnTo>
                  <a:lnTo>
                    <a:pt x="446161" y="912512"/>
                  </a:lnTo>
                  <a:lnTo>
                    <a:pt x="401904" y="910191"/>
                  </a:lnTo>
                  <a:lnTo>
                    <a:pt x="361817" y="896402"/>
                  </a:lnTo>
                  <a:lnTo>
                    <a:pt x="329546" y="870231"/>
                  </a:lnTo>
                  <a:lnTo>
                    <a:pt x="308737" y="830762"/>
                  </a:lnTo>
                  <a:lnTo>
                    <a:pt x="168234" y="359732"/>
                  </a:lnTo>
                  <a:lnTo>
                    <a:pt x="188868" y="321452"/>
                  </a:lnTo>
                  <a:lnTo>
                    <a:pt x="227066" y="342042"/>
                  </a:lnTo>
                  <a:lnTo>
                    <a:pt x="367611" y="813060"/>
                  </a:lnTo>
                  <a:lnTo>
                    <a:pt x="385703" y="839058"/>
                  </a:lnTo>
                  <a:lnTo>
                    <a:pt x="445961" y="850784"/>
                  </a:lnTo>
                  <a:lnTo>
                    <a:pt x="499304" y="834742"/>
                  </a:lnTo>
                  <a:lnTo>
                    <a:pt x="543248" y="791703"/>
                  </a:lnTo>
                  <a:lnTo>
                    <a:pt x="359684" y="141744"/>
                  </a:lnTo>
                  <a:lnTo>
                    <a:pt x="339174" y="104130"/>
                  </a:lnTo>
                  <a:lnTo>
                    <a:pt x="306516" y="78320"/>
                  </a:lnTo>
                  <a:lnTo>
                    <a:pt x="265891" y="63964"/>
                  </a:lnTo>
                  <a:lnTo>
                    <a:pt x="221476" y="60712"/>
                  </a:lnTo>
                  <a:lnTo>
                    <a:pt x="177450" y="68213"/>
                  </a:lnTo>
                  <a:lnTo>
                    <a:pt x="124838" y="93824"/>
                  </a:lnTo>
                  <a:lnTo>
                    <a:pt x="84348" y="133568"/>
                  </a:lnTo>
                  <a:lnTo>
                    <a:pt x="64595" y="174690"/>
                  </a:lnTo>
                  <a:lnTo>
                    <a:pt x="61126" y="200949"/>
                  </a:lnTo>
                  <a:lnTo>
                    <a:pt x="65467" y="230232"/>
                  </a:lnTo>
                  <a:lnTo>
                    <a:pt x="293825" y="995669"/>
                  </a:lnTo>
                  <a:lnTo>
                    <a:pt x="330166" y="1057839"/>
                  </a:lnTo>
                  <a:lnTo>
                    <a:pt x="393967" y="1101323"/>
                  </a:lnTo>
                  <a:lnTo>
                    <a:pt x="432426" y="1113801"/>
                  </a:lnTo>
                  <a:lnTo>
                    <a:pt x="472586" y="1119517"/>
                  </a:lnTo>
                  <a:lnTo>
                    <a:pt x="513055" y="1118390"/>
                  </a:lnTo>
                  <a:lnTo>
                    <a:pt x="552442" y="1110338"/>
                  </a:lnTo>
                  <a:lnTo>
                    <a:pt x="589772" y="1095338"/>
                  </a:lnTo>
                  <a:lnTo>
                    <a:pt x="624212" y="1073951"/>
                  </a:lnTo>
                  <a:lnTo>
                    <a:pt x="654638" y="1047008"/>
                  </a:lnTo>
                  <a:lnTo>
                    <a:pt x="679931" y="1015339"/>
                  </a:lnTo>
                  <a:lnTo>
                    <a:pt x="698782" y="980021"/>
                  </a:lnTo>
                  <a:lnTo>
                    <a:pt x="711835" y="907378"/>
                  </a:lnTo>
                  <a:lnTo>
                    <a:pt x="705734" y="871816"/>
                  </a:lnTo>
                  <a:lnTo>
                    <a:pt x="503706" y="194711"/>
                  </a:lnTo>
                  <a:lnTo>
                    <a:pt x="502587" y="182562"/>
                  </a:lnTo>
                  <a:lnTo>
                    <a:pt x="506096" y="171311"/>
                  </a:lnTo>
                  <a:lnTo>
                    <a:pt x="513568" y="162191"/>
                  </a:lnTo>
                  <a:lnTo>
                    <a:pt x="524340" y="156431"/>
                  </a:lnTo>
                  <a:lnTo>
                    <a:pt x="536478" y="155289"/>
                  </a:lnTo>
                  <a:lnTo>
                    <a:pt x="547708" y="158782"/>
                  </a:lnTo>
                  <a:lnTo>
                    <a:pt x="556805" y="166247"/>
                  </a:lnTo>
                  <a:lnTo>
                    <a:pt x="562538" y="177021"/>
                  </a:lnTo>
                  <a:lnTo>
                    <a:pt x="764581" y="854099"/>
                  </a:lnTo>
                  <a:lnTo>
                    <a:pt x="773171" y="903052"/>
                  </a:lnTo>
                  <a:lnTo>
                    <a:pt x="770316" y="952690"/>
                  </a:lnTo>
                  <a:lnTo>
                    <a:pt x="756223" y="1001820"/>
                  </a:lnTo>
                  <a:lnTo>
                    <a:pt x="731102" y="1049246"/>
                  </a:lnTo>
                  <a:lnTo>
                    <a:pt x="699155" y="1089209"/>
                  </a:lnTo>
                  <a:lnTo>
                    <a:pt x="660719" y="1123224"/>
                  </a:lnTo>
                  <a:lnTo>
                    <a:pt x="617194" y="1150237"/>
                  </a:lnTo>
                  <a:lnTo>
                    <a:pt x="569978" y="1169194"/>
                  </a:lnTo>
                  <a:lnTo>
                    <a:pt x="520174" y="1179389"/>
                  </a:lnTo>
                  <a:lnTo>
                    <a:pt x="469039" y="1180838"/>
                  </a:lnTo>
                  <a:lnTo>
                    <a:pt x="418318" y="1173635"/>
                  </a:lnTo>
                  <a:lnTo>
                    <a:pt x="369760" y="1157872"/>
                  </a:lnTo>
                  <a:lnTo>
                    <a:pt x="361954" y="1154503"/>
                  </a:lnTo>
                  <a:lnTo>
                    <a:pt x="347069" y="1146933"/>
                  </a:lnTo>
                  <a:close/>
                </a:path>
              </a:pathLst>
            </a:custGeom>
            <a:solidFill>
              <a:srgbClr val="000000"/>
            </a:solidFill>
          </p:spPr>
          <p:txBody>
            <a:bodyPr wrap="square" lIns="0" tIns="0" rIns="0" bIns="0" rtlCol="0"/>
            <a:lstStyle/>
            <a:p>
              <a:endParaRPr/>
            </a:p>
          </p:txBody>
        </p:sp>
      </p:grpSp>
      <p:sp>
        <p:nvSpPr>
          <p:cNvPr id="9" name="Text Box 13"/>
          <p:cNvSpPr txBox="1"/>
          <p:nvPr/>
        </p:nvSpPr>
        <p:spPr>
          <a:xfrm>
            <a:off x="-921326" y="-29533"/>
            <a:ext cx="18288000" cy="1569660"/>
          </a:xfrm>
          <a:prstGeom prst="rect">
            <a:avLst/>
          </a:prstGeom>
          <a:noFill/>
        </p:spPr>
        <p:txBody>
          <a:bodyPr wrap="square" rtlCol="0">
            <a:spAutoFit/>
          </a:bodyPr>
          <a:lstStyle/>
          <a:p>
            <a:pPr algn="ctr"/>
            <a:r>
              <a:rPr lang="en-US" altLang="en-US" sz="4800" b="1" dirty="0" err="1" smtClean="0">
                <a:solidFill>
                  <a:schemeClr val="accent2">
                    <a:lumMod val="75000"/>
                  </a:schemeClr>
                </a:solidFill>
                <a:latin typeface="+mn-lt"/>
              </a:rPr>
              <a:t>Những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công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việc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chưa</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đạt</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được</a:t>
            </a:r>
            <a:r>
              <a:rPr lang="en-US" altLang="en-US" sz="4800" b="1" dirty="0" smtClean="0">
                <a:solidFill>
                  <a:schemeClr val="accent2">
                    <a:lumMod val="75000"/>
                  </a:schemeClr>
                </a:solidFill>
                <a:latin typeface="+mn-lt"/>
              </a:rPr>
              <a:t> Admin</a:t>
            </a:r>
            <a:endParaRPr lang="vi-VN" altLang="en-US" sz="4800" b="1" dirty="0">
              <a:solidFill>
                <a:schemeClr val="accent2">
                  <a:lumMod val="75000"/>
                </a:schemeClr>
              </a:solidFill>
              <a:latin typeface="+mn-lt"/>
            </a:endParaRPr>
          </a:p>
          <a:p>
            <a:pPr algn="ctr"/>
            <a:endParaRPr lang="vi-VN" altLang="en-US" sz="4800" b="1" dirty="0">
              <a:solidFill>
                <a:schemeClr val="accent2">
                  <a:lumMod val="75000"/>
                </a:schemeClr>
              </a:solidFill>
              <a:latin typeface="+mn-lt"/>
            </a:endParaRPr>
          </a:p>
        </p:txBody>
      </p:sp>
      <p:sp>
        <p:nvSpPr>
          <p:cNvPr id="10" name="TextBox 9"/>
          <p:cNvSpPr txBox="1"/>
          <p:nvPr/>
        </p:nvSpPr>
        <p:spPr>
          <a:xfrm>
            <a:off x="3303749" y="1785216"/>
            <a:ext cx="13716000" cy="1397819"/>
          </a:xfrm>
          <a:prstGeom prst="rect">
            <a:avLst/>
          </a:prstGeom>
          <a:noFill/>
        </p:spPr>
        <p:txBody>
          <a:bodyPr wrap="square" rtlCol="0">
            <a:spAutoFit/>
          </a:bodyPr>
          <a:lstStyle/>
          <a:p>
            <a:pPr marL="466725" marR="3810" indent="-457200">
              <a:lnSpc>
                <a:spcPct val="150000"/>
              </a:lnSpc>
              <a:spcBef>
                <a:spcPts val="71"/>
              </a:spcBef>
              <a:buFont typeface="Wingdings" panose="05000000000000000000" pitchFamily="2" charset="2"/>
              <a:buChar char="Ø"/>
              <a:tabLst>
                <a:tab pos="2492693" algn="l"/>
              </a:tabLst>
            </a:pPr>
            <a:r>
              <a:rPr lang="en-US" sz="2800" dirty="0" err="1" smtClean="0">
                <a:latin typeface="Times New Roman" panose="02020603050405020304" pitchFamily="18" charset="0"/>
                <a:cs typeface="Times New Roman" panose="02020603050405020304" pitchFamily="18" charset="0"/>
              </a:rPr>
              <a:t>Tìm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phẩm</a:t>
            </a:r>
            <a:endParaRPr lang="en-US" sz="2800" dirty="0">
              <a:latin typeface="Times New Roman" panose="02020603050405020304" pitchFamily="18" charset="0"/>
              <a:cs typeface="Times New Roman" panose="02020603050405020304" pitchFamily="18" charset="0"/>
            </a:endParaRPr>
          </a:p>
          <a:p>
            <a:pPr marL="466725" marR="3810" indent="-457200">
              <a:lnSpc>
                <a:spcPct val="150000"/>
              </a:lnSpc>
              <a:spcBef>
                <a:spcPts val="71"/>
              </a:spcBef>
              <a:buFont typeface="Wingdings" panose="05000000000000000000" pitchFamily="2" charset="2"/>
              <a:buChar char="Ø"/>
              <a:tabLst>
                <a:tab pos="2492693" algn="l"/>
              </a:tabLst>
            </a:pPr>
            <a:r>
              <a:rPr lang="en-US" sz="2800" dirty="0" err="1" smtClean="0">
                <a:latin typeface="Times New Roman" panose="02020603050405020304" pitchFamily="18" charset="0"/>
                <a:cs typeface="Times New Roman" panose="02020603050405020304" pitchFamily="18" charset="0"/>
              </a:rPr>
              <a:t>Quên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khẩu</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01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2667000" y="4641575"/>
            <a:ext cx="7955280" cy="492443"/>
          </a:xfrm>
        </p:spPr>
        <p:txBody>
          <a:bodyPr/>
          <a:lstStyle/>
          <a:p>
            <a:r>
              <a:rPr lang="en-US" sz="3200" dirty="0" err="1" smtClean="0">
                <a:latin typeface="Times New Roman" panose="02020603050405020304" pitchFamily="18" charset="0"/>
                <a:cs typeface="Times New Roman" panose="02020603050405020304" pitchFamily="18" charset="0"/>
              </a:rPr>
              <a:t>Thông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kê</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doanh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thu</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6</a:t>
            </a:fld>
            <a:endParaRPr lang="en-US"/>
          </a:p>
        </p:txBody>
      </p:sp>
      <p:pic>
        <p:nvPicPr>
          <p:cNvPr id="6" name="Picture 5"/>
          <p:cNvPicPr>
            <a:picLocks noChangeAspect="1"/>
          </p:cNvPicPr>
          <p:nvPr/>
        </p:nvPicPr>
        <p:blipFill>
          <a:blip r:embed="rId3"/>
          <a:stretch>
            <a:fillRect/>
          </a:stretch>
        </p:blipFill>
        <p:spPr>
          <a:xfrm>
            <a:off x="-33130" y="-18223"/>
            <a:ext cx="8587409" cy="4612915"/>
          </a:xfrm>
          <a:prstGeom prst="rect">
            <a:avLst/>
          </a:prstGeom>
        </p:spPr>
      </p:pic>
      <p:pic>
        <p:nvPicPr>
          <p:cNvPr id="7" name="Picture 6"/>
          <p:cNvPicPr>
            <a:picLocks noChangeAspect="1"/>
          </p:cNvPicPr>
          <p:nvPr/>
        </p:nvPicPr>
        <p:blipFill>
          <a:blip r:embed="rId4"/>
          <a:stretch>
            <a:fillRect/>
          </a:stretch>
        </p:blipFill>
        <p:spPr>
          <a:xfrm>
            <a:off x="19878" y="5134018"/>
            <a:ext cx="8554279" cy="4709896"/>
          </a:xfrm>
          <a:prstGeom prst="rect">
            <a:avLst/>
          </a:prstGeom>
        </p:spPr>
      </p:pic>
      <p:sp>
        <p:nvSpPr>
          <p:cNvPr id="8" name="Content Placeholder 3"/>
          <p:cNvSpPr>
            <a:spLocks noGrp="1"/>
          </p:cNvSpPr>
          <p:nvPr>
            <p:ph sz="half" idx="3"/>
          </p:nvPr>
        </p:nvSpPr>
        <p:spPr>
          <a:xfrm>
            <a:off x="1752600" y="9794557"/>
            <a:ext cx="7955280" cy="492443"/>
          </a:xfrm>
        </p:spPr>
        <p:txBody>
          <a:bodyPr/>
          <a:lstStyle/>
          <a:p>
            <a:r>
              <a:rPr lang="en-US" sz="3200" dirty="0" err="1" smtClean="0">
                <a:latin typeface="Times New Roman" panose="02020603050405020304" pitchFamily="18" charset="0"/>
                <a:cs typeface="Times New Roman" panose="02020603050405020304" pitchFamily="18" charset="0"/>
              </a:rPr>
              <a:t>Thêm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danh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mục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endParaRPr lang="en-US" sz="3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a:stretch>
            <a:fillRect/>
          </a:stretch>
        </p:blipFill>
        <p:spPr>
          <a:xfrm>
            <a:off x="8991600" y="-18222"/>
            <a:ext cx="9296400" cy="4612915"/>
          </a:xfrm>
          <a:prstGeom prst="rect">
            <a:avLst/>
          </a:prstGeom>
        </p:spPr>
      </p:pic>
      <p:sp>
        <p:nvSpPr>
          <p:cNvPr id="10" name="Content Placeholder 3"/>
          <p:cNvSpPr>
            <a:spLocks noGrp="1"/>
          </p:cNvSpPr>
          <p:nvPr>
            <p:ph sz="half" idx="3"/>
          </p:nvPr>
        </p:nvSpPr>
        <p:spPr>
          <a:xfrm>
            <a:off x="11430000" y="4641575"/>
            <a:ext cx="7955280" cy="492443"/>
          </a:xfrm>
        </p:spPr>
        <p:txBody>
          <a:bodyPr/>
          <a:lstStyle/>
          <a:p>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thêm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endParaRPr lang="en-US" sz="32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6"/>
          <a:stretch>
            <a:fillRect/>
          </a:stretch>
        </p:blipFill>
        <p:spPr>
          <a:xfrm>
            <a:off x="8991600" y="5134018"/>
            <a:ext cx="9296400" cy="4709896"/>
          </a:xfrm>
          <a:prstGeom prst="rect">
            <a:avLst/>
          </a:prstGeom>
        </p:spPr>
      </p:pic>
      <p:sp>
        <p:nvSpPr>
          <p:cNvPr id="12" name="Content Placeholder 3"/>
          <p:cNvSpPr>
            <a:spLocks noGrp="1"/>
          </p:cNvSpPr>
          <p:nvPr>
            <p:ph sz="half" idx="3"/>
          </p:nvPr>
        </p:nvSpPr>
        <p:spPr>
          <a:xfrm>
            <a:off x="11464636" y="9774901"/>
            <a:ext cx="7955280" cy="492443"/>
          </a:xfrm>
        </p:spPr>
        <p:txBody>
          <a:bodyPr/>
          <a:lstStyle/>
          <a:p>
            <a:r>
              <a:rPr lang="en-US" sz="3200" dirty="0" err="1" smtClean="0">
                <a:latin typeface="Times New Roman" panose="02020603050405020304" pitchFamily="18" charset="0"/>
                <a:cs typeface="Times New Roman" panose="02020603050405020304" pitchFamily="18" charset="0"/>
              </a:rPr>
              <a:t>Quản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lý</a:t>
            </a:r>
            <a:r>
              <a:rPr lang="en-US" sz="3200" dirty="0" smtClean="0">
                <a:latin typeface="Times New Roman" panose="02020603050405020304" pitchFamily="18" charset="0"/>
                <a:cs typeface="Times New Roman" panose="02020603050405020304" pitchFamily="18" charset="0"/>
              </a:rPr>
              <a:t> ,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In </a:t>
            </a:r>
            <a:r>
              <a:rPr lang="en-US" sz="3200" dirty="0" err="1" smtClean="0">
                <a:latin typeface="Times New Roman" panose="02020603050405020304" pitchFamily="18" charset="0"/>
                <a:cs typeface="Times New Roman" panose="02020603050405020304" pitchFamily="18" charset="0"/>
              </a:rPr>
              <a:t>dơn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172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endParaRPr lang="en-US"/>
          </a:p>
        </p:txBody>
      </p:sp>
      <p:grpSp>
        <p:nvGrpSpPr>
          <p:cNvPr id="4" name="object 4"/>
          <p:cNvGrpSpPr/>
          <p:nvPr/>
        </p:nvGrpSpPr>
        <p:grpSpPr>
          <a:xfrm>
            <a:off x="990600" y="525620"/>
            <a:ext cx="16459200" cy="9318155"/>
            <a:chOff x="3326269" y="2392664"/>
            <a:chExt cx="11597226" cy="6713008"/>
          </a:xfrm>
        </p:grpSpPr>
        <p:pic>
          <p:nvPicPr>
            <p:cNvPr id="5" name="object 5"/>
            <p:cNvPicPr/>
            <p:nvPr/>
          </p:nvPicPr>
          <p:blipFill>
            <a:blip r:embed="rId2" cstate="print"/>
            <a:stretch>
              <a:fillRect/>
            </a:stretch>
          </p:blipFill>
          <p:spPr>
            <a:xfrm>
              <a:off x="3326269" y="3357395"/>
              <a:ext cx="11597226" cy="5748277"/>
            </a:xfrm>
            <a:prstGeom prst="rect">
              <a:avLst/>
            </a:prstGeom>
          </p:spPr>
        </p:pic>
        <p:sp>
          <p:nvSpPr>
            <p:cNvPr id="6" name="object 6"/>
            <p:cNvSpPr/>
            <p:nvPr/>
          </p:nvSpPr>
          <p:spPr>
            <a:xfrm>
              <a:off x="14010899" y="2392664"/>
              <a:ext cx="773430" cy="1181100"/>
            </a:xfrm>
            <a:custGeom>
              <a:avLst/>
              <a:gdLst/>
              <a:ahLst/>
              <a:cxnLst/>
              <a:rect l="l" t="t" r="r" b="b"/>
              <a:pathLst>
                <a:path w="773430" h="1181100">
                  <a:moveTo>
                    <a:pt x="347069" y="1146933"/>
                  </a:moveTo>
                  <a:lnTo>
                    <a:pt x="308426" y="1121378"/>
                  </a:lnTo>
                  <a:lnTo>
                    <a:pt x="276476" y="1090184"/>
                  </a:lnTo>
                  <a:lnTo>
                    <a:pt x="251797" y="1053968"/>
                  </a:lnTo>
                  <a:lnTo>
                    <a:pt x="234966" y="1013344"/>
                  </a:lnTo>
                  <a:lnTo>
                    <a:pt x="6634" y="247921"/>
                  </a:lnTo>
                  <a:lnTo>
                    <a:pt x="0" y="209714"/>
                  </a:lnTo>
                  <a:lnTo>
                    <a:pt x="2524" y="171370"/>
                  </a:lnTo>
                  <a:lnTo>
                    <a:pt x="14042" y="133806"/>
                  </a:lnTo>
                  <a:lnTo>
                    <a:pt x="34386" y="97937"/>
                  </a:lnTo>
                  <a:lnTo>
                    <a:pt x="59229" y="68883"/>
                  </a:lnTo>
                  <a:lnTo>
                    <a:pt x="89160" y="43916"/>
                  </a:lnTo>
                  <a:lnTo>
                    <a:pt x="123080" y="23811"/>
                  </a:lnTo>
                  <a:lnTo>
                    <a:pt x="159887" y="9343"/>
                  </a:lnTo>
                  <a:lnTo>
                    <a:pt x="203680" y="608"/>
                  </a:lnTo>
                  <a:lnTo>
                    <a:pt x="248764" y="0"/>
                  </a:lnTo>
                  <a:lnTo>
                    <a:pt x="292994" y="7667"/>
                  </a:lnTo>
                  <a:lnTo>
                    <a:pt x="334228" y="23760"/>
                  </a:lnTo>
                  <a:lnTo>
                    <a:pt x="370319" y="48428"/>
                  </a:lnTo>
                  <a:lnTo>
                    <a:pt x="399125" y="81818"/>
                  </a:lnTo>
                  <a:lnTo>
                    <a:pt x="418502" y="124081"/>
                  </a:lnTo>
                  <a:lnTo>
                    <a:pt x="602940" y="742301"/>
                  </a:lnTo>
                  <a:lnTo>
                    <a:pt x="607170" y="786726"/>
                  </a:lnTo>
                  <a:lnTo>
                    <a:pt x="594543" y="826390"/>
                  </a:lnTo>
                  <a:lnTo>
                    <a:pt x="568602" y="860039"/>
                  </a:lnTo>
                  <a:lnTo>
                    <a:pt x="532888" y="886419"/>
                  </a:lnTo>
                  <a:lnTo>
                    <a:pt x="490944" y="904278"/>
                  </a:lnTo>
                  <a:lnTo>
                    <a:pt x="446161" y="912512"/>
                  </a:lnTo>
                  <a:lnTo>
                    <a:pt x="401904" y="910191"/>
                  </a:lnTo>
                  <a:lnTo>
                    <a:pt x="361817" y="896402"/>
                  </a:lnTo>
                  <a:lnTo>
                    <a:pt x="329546" y="870231"/>
                  </a:lnTo>
                  <a:lnTo>
                    <a:pt x="308737" y="830762"/>
                  </a:lnTo>
                  <a:lnTo>
                    <a:pt x="168234" y="359732"/>
                  </a:lnTo>
                  <a:lnTo>
                    <a:pt x="188868" y="321452"/>
                  </a:lnTo>
                  <a:lnTo>
                    <a:pt x="227066" y="342042"/>
                  </a:lnTo>
                  <a:lnTo>
                    <a:pt x="367611" y="813060"/>
                  </a:lnTo>
                  <a:lnTo>
                    <a:pt x="385703" y="839058"/>
                  </a:lnTo>
                  <a:lnTo>
                    <a:pt x="445961" y="850784"/>
                  </a:lnTo>
                  <a:lnTo>
                    <a:pt x="499304" y="834742"/>
                  </a:lnTo>
                  <a:lnTo>
                    <a:pt x="543248" y="791703"/>
                  </a:lnTo>
                  <a:lnTo>
                    <a:pt x="359684" y="141744"/>
                  </a:lnTo>
                  <a:lnTo>
                    <a:pt x="339174" y="104130"/>
                  </a:lnTo>
                  <a:lnTo>
                    <a:pt x="306516" y="78320"/>
                  </a:lnTo>
                  <a:lnTo>
                    <a:pt x="265891" y="63964"/>
                  </a:lnTo>
                  <a:lnTo>
                    <a:pt x="221476" y="60712"/>
                  </a:lnTo>
                  <a:lnTo>
                    <a:pt x="177450" y="68213"/>
                  </a:lnTo>
                  <a:lnTo>
                    <a:pt x="124838" y="93824"/>
                  </a:lnTo>
                  <a:lnTo>
                    <a:pt x="84348" y="133568"/>
                  </a:lnTo>
                  <a:lnTo>
                    <a:pt x="64595" y="174690"/>
                  </a:lnTo>
                  <a:lnTo>
                    <a:pt x="61126" y="200949"/>
                  </a:lnTo>
                  <a:lnTo>
                    <a:pt x="65467" y="230232"/>
                  </a:lnTo>
                  <a:lnTo>
                    <a:pt x="293825" y="995669"/>
                  </a:lnTo>
                  <a:lnTo>
                    <a:pt x="330166" y="1057839"/>
                  </a:lnTo>
                  <a:lnTo>
                    <a:pt x="393967" y="1101323"/>
                  </a:lnTo>
                  <a:lnTo>
                    <a:pt x="432426" y="1113801"/>
                  </a:lnTo>
                  <a:lnTo>
                    <a:pt x="472586" y="1119517"/>
                  </a:lnTo>
                  <a:lnTo>
                    <a:pt x="513055" y="1118390"/>
                  </a:lnTo>
                  <a:lnTo>
                    <a:pt x="552442" y="1110338"/>
                  </a:lnTo>
                  <a:lnTo>
                    <a:pt x="589772" y="1095338"/>
                  </a:lnTo>
                  <a:lnTo>
                    <a:pt x="624212" y="1073951"/>
                  </a:lnTo>
                  <a:lnTo>
                    <a:pt x="654638" y="1047008"/>
                  </a:lnTo>
                  <a:lnTo>
                    <a:pt x="679931" y="1015339"/>
                  </a:lnTo>
                  <a:lnTo>
                    <a:pt x="698782" y="980021"/>
                  </a:lnTo>
                  <a:lnTo>
                    <a:pt x="711835" y="907378"/>
                  </a:lnTo>
                  <a:lnTo>
                    <a:pt x="705734" y="871816"/>
                  </a:lnTo>
                  <a:lnTo>
                    <a:pt x="503706" y="194711"/>
                  </a:lnTo>
                  <a:lnTo>
                    <a:pt x="502587" y="182562"/>
                  </a:lnTo>
                  <a:lnTo>
                    <a:pt x="506096" y="171311"/>
                  </a:lnTo>
                  <a:lnTo>
                    <a:pt x="513568" y="162191"/>
                  </a:lnTo>
                  <a:lnTo>
                    <a:pt x="524340" y="156431"/>
                  </a:lnTo>
                  <a:lnTo>
                    <a:pt x="536478" y="155289"/>
                  </a:lnTo>
                  <a:lnTo>
                    <a:pt x="547708" y="158782"/>
                  </a:lnTo>
                  <a:lnTo>
                    <a:pt x="556805" y="166247"/>
                  </a:lnTo>
                  <a:lnTo>
                    <a:pt x="562538" y="177021"/>
                  </a:lnTo>
                  <a:lnTo>
                    <a:pt x="764581" y="854099"/>
                  </a:lnTo>
                  <a:lnTo>
                    <a:pt x="773171" y="903052"/>
                  </a:lnTo>
                  <a:lnTo>
                    <a:pt x="770316" y="952690"/>
                  </a:lnTo>
                  <a:lnTo>
                    <a:pt x="756223" y="1001820"/>
                  </a:lnTo>
                  <a:lnTo>
                    <a:pt x="731102" y="1049246"/>
                  </a:lnTo>
                  <a:lnTo>
                    <a:pt x="699155" y="1089209"/>
                  </a:lnTo>
                  <a:lnTo>
                    <a:pt x="660719" y="1123224"/>
                  </a:lnTo>
                  <a:lnTo>
                    <a:pt x="617194" y="1150237"/>
                  </a:lnTo>
                  <a:lnTo>
                    <a:pt x="569978" y="1169194"/>
                  </a:lnTo>
                  <a:lnTo>
                    <a:pt x="520174" y="1179389"/>
                  </a:lnTo>
                  <a:lnTo>
                    <a:pt x="469039" y="1180838"/>
                  </a:lnTo>
                  <a:lnTo>
                    <a:pt x="418318" y="1173635"/>
                  </a:lnTo>
                  <a:lnTo>
                    <a:pt x="369760" y="1157872"/>
                  </a:lnTo>
                  <a:lnTo>
                    <a:pt x="361954" y="1154503"/>
                  </a:lnTo>
                  <a:lnTo>
                    <a:pt x="347069" y="1146933"/>
                  </a:lnTo>
                  <a:close/>
                </a:path>
              </a:pathLst>
            </a:custGeom>
            <a:solidFill>
              <a:srgbClr val="000000"/>
            </a:solidFill>
          </p:spPr>
          <p:txBody>
            <a:bodyPr wrap="square" lIns="0" tIns="0" rIns="0" bIns="0" rtlCol="0"/>
            <a:lstStyle/>
            <a:p>
              <a:endParaRPr/>
            </a:p>
          </p:txBody>
        </p:sp>
      </p:grpSp>
      <p:sp>
        <p:nvSpPr>
          <p:cNvPr id="7" name="object 7"/>
          <p:cNvSpPr/>
          <p:nvPr/>
        </p:nvSpPr>
        <p:spPr>
          <a:xfrm>
            <a:off x="674830" y="657691"/>
            <a:ext cx="1567815" cy="1993900"/>
          </a:xfrm>
          <a:custGeom>
            <a:avLst/>
            <a:gdLst/>
            <a:ahLst/>
            <a:cxnLst/>
            <a:rect l="l" t="t" r="r" b="b"/>
            <a:pathLst>
              <a:path w="1567814" h="1993900">
                <a:moveTo>
                  <a:pt x="738594" y="1993864"/>
                </a:moveTo>
                <a:lnTo>
                  <a:pt x="724217" y="1990551"/>
                </a:lnTo>
                <a:lnTo>
                  <a:pt x="712499" y="1982282"/>
                </a:lnTo>
                <a:lnTo>
                  <a:pt x="704611" y="1970283"/>
                </a:lnTo>
                <a:lnTo>
                  <a:pt x="701721" y="1955780"/>
                </a:lnTo>
                <a:lnTo>
                  <a:pt x="701721" y="1915422"/>
                </a:lnTo>
                <a:lnTo>
                  <a:pt x="695446" y="1865731"/>
                </a:lnTo>
                <a:lnTo>
                  <a:pt x="688532" y="1815879"/>
                </a:lnTo>
                <a:lnTo>
                  <a:pt x="679704" y="1766347"/>
                </a:lnTo>
                <a:lnTo>
                  <a:pt x="667685" y="1717614"/>
                </a:lnTo>
                <a:lnTo>
                  <a:pt x="653068" y="1668495"/>
                </a:lnTo>
                <a:lnTo>
                  <a:pt x="638378" y="1620325"/>
                </a:lnTo>
                <a:lnTo>
                  <a:pt x="623258" y="1573071"/>
                </a:lnTo>
                <a:lnTo>
                  <a:pt x="607353" y="1526695"/>
                </a:lnTo>
                <a:lnTo>
                  <a:pt x="590307" y="1481163"/>
                </a:lnTo>
                <a:lnTo>
                  <a:pt x="571766" y="1436438"/>
                </a:lnTo>
                <a:lnTo>
                  <a:pt x="551373" y="1392483"/>
                </a:lnTo>
                <a:lnTo>
                  <a:pt x="528773" y="1349265"/>
                </a:lnTo>
                <a:lnTo>
                  <a:pt x="503611" y="1306745"/>
                </a:lnTo>
                <a:lnTo>
                  <a:pt x="475531" y="1264890"/>
                </a:lnTo>
                <a:lnTo>
                  <a:pt x="444177" y="1223662"/>
                </a:lnTo>
                <a:lnTo>
                  <a:pt x="411906" y="1187970"/>
                </a:lnTo>
                <a:lnTo>
                  <a:pt x="376928" y="1156607"/>
                </a:lnTo>
                <a:lnTo>
                  <a:pt x="339465" y="1129321"/>
                </a:lnTo>
                <a:lnTo>
                  <a:pt x="299734" y="1105858"/>
                </a:lnTo>
                <a:lnTo>
                  <a:pt x="257957" y="1085966"/>
                </a:lnTo>
                <a:lnTo>
                  <a:pt x="214350" y="1069391"/>
                </a:lnTo>
                <a:lnTo>
                  <a:pt x="169136" y="1055880"/>
                </a:lnTo>
                <a:lnTo>
                  <a:pt x="122531" y="1045180"/>
                </a:lnTo>
                <a:lnTo>
                  <a:pt x="94744" y="1039167"/>
                </a:lnTo>
                <a:lnTo>
                  <a:pt x="28931" y="1023580"/>
                </a:lnTo>
                <a:lnTo>
                  <a:pt x="17948" y="1018980"/>
                </a:lnTo>
                <a:lnTo>
                  <a:pt x="9147" y="1011502"/>
                </a:lnTo>
                <a:lnTo>
                  <a:pt x="3004" y="1001679"/>
                </a:lnTo>
                <a:lnTo>
                  <a:pt x="0" y="990044"/>
                </a:lnTo>
                <a:lnTo>
                  <a:pt x="664" y="978338"/>
                </a:lnTo>
                <a:lnTo>
                  <a:pt x="4892" y="967592"/>
                </a:lnTo>
                <a:lnTo>
                  <a:pt x="12205" y="958550"/>
                </a:lnTo>
                <a:lnTo>
                  <a:pt x="22123" y="951960"/>
                </a:lnTo>
                <a:lnTo>
                  <a:pt x="32334" y="946845"/>
                </a:lnTo>
                <a:lnTo>
                  <a:pt x="52668" y="935814"/>
                </a:lnTo>
                <a:lnTo>
                  <a:pt x="74171" y="926382"/>
                </a:lnTo>
                <a:lnTo>
                  <a:pt x="96312" y="918228"/>
                </a:lnTo>
                <a:lnTo>
                  <a:pt x="118560" y="911034"/>
                </a:lnTo>
                <a:lnTo>
                  <a:pt x="164466" y="895242"/>
                </a:lnTo>
                <a:lnTo>
                  <a:pt x="210722" y="876370"/>
                </a:lnTo>
                <a:lnTo>
                  <a:pt x="256965" y="854715"/>
                </a:lnTo>
                <a:lnTo>
                  <a:pt x="302830" y="830574"/>
                </a:lnTo>
                <a:lnTo>
                  <a:pt x="347953" y="804244"/>
                </a:lnTo>
                <a:lnTo>
                  <a:pt x="391970" y="776020"/>
                </a:lnTo>
                <a:lnTo>
                  <a:pt x="434516" y="746201"/>
                </a:lnTo>
                <a:lnTo>
                  <a:pt x="475228" y="715082"/>
                </a:lnTo>
                <a:lnTo>
                  <a:pt x="513741" y="682960"/>
                </a:lnTo>
                <a:lnTo>
                  <a:pt x="549691" y="650132"/>
                </a:lnTo>
                <a:lnTo>
                  <a:pt x="584095" y="616229"/>
                </a:lnTo>
                <a:lnTo>
                  <a:pt x="618590" y="579785"/>
                </a:lnTo>
                <a:lnTo>
                  <a:pt x="652214" y="540988"/>
                </a:lnTo>
                <a:lnTo>
                  <a:pt x="684004" y="500025"/>
                </a:lnTo>
                <a:lnTo>
                  <a:pt x="712996" y="457085"/>
                </a:lnTo>
                <a:lnTo>
                  <a:pt x="738227" y="412353"/>
                </a:lnTo>
                <a:lnTo>
                  <a:pt x="758733" y="366019"/>
                </a:lnTo>
                <a:lnTo>
                  <a:pt x="773552" y="318269"/>
                </a:lnTo>
                <a:lnTo>
                  <a:pt x="781720" y="269292"/>
                </a:lnTo>
                <a:lnTo>
                  <a:pt x="782274" y="219274"/>
                </a:lnTo>
                <a:lnTo>
                  <a:pt x="779961" y="193935"/>
                </a:lnTo>
                <a:lnTo>
                  <a:pt x="776531" y="165772"/>
                </a:lnTo>
                <a:lnTo>
                  <a:pt x="773420" y="136224"/>
                </a:lnTo>
                <a:lnTo>
                  <a:pt x="772063" y="106728"/>
                </a:lnTo>
                <a:lnTo>
                  <a:pt x="773083" y="82491"/>
                </a:lnTo>
                <a:lnTo>
                  <a:pt x="776389" y="59479"/>
                </a:lnTo>
                <a:lnTo>
                  <a:pt x="791351" y="18624"/>
                </a:lnTo>
                <a:lnTo>
                  <a:pt x="829243" y="0"/>
                </a:lnTo>
                <a:lnTo>
                  <a:pt x="843540" y="4982"/>
                </a:lnTo>
                <a:lnTo>
                  <a:pt x="848646" y="7824"/>
                </a:lnTo>
                <a:lnTo>
                  <a:pt x="853184" y="12371"/>
                </a:lnTo>
                <a:lnTo>
                  <a:pt x="856020" y="16919"/>
                </a:lnTo>
                <a:lnTo>
                  <a:pt x="866976" y="22123"/>
                </a:lnTo>
                <a:lnTo>
                  <a:pt x="875591" y="30419"/>
                </a:lnTo>
                <a:lnTo>
                  <a:pt x="881229" y="41059"/>
                </a:lnTo>
                <a:lnTo>
                  <a:pt x="883250" y="53297"/>
                </a:lnTo>
                <a:lnTo>
                  <a:pt x="885647" y="94587"/>
                </a:lnTo>
                <a:lnTo>
                  <a:pt x="892345" y="142188"/>
                </a:lnTo>
                <a:lnTo>
                  <a:pt x="902600" y="194243"/>
                </a:lnTo>
                <a:lnTo>
                  <a:pt x="915671" y="248894"/>
                </a:lnTo>
                <a:lnTo>
                  <a:pt x="930815" y="304285"/>
                </a:lnTo>
                <a:lnTo>
                  <a:pt x="931754" y="307378"/>
                </a:lnTo>
                <a:lnTo>
                  <a:pt x="853184" y="307378"/>
                </a:lnTo>
                <a:lnTo>
                  <a:pt x="842304" y="353327"/>
                </a:lnTo>
                <a:lnTo>
                  <a:pt x="826726" y="398307"/>
                </a:lnTo>
                <a:lnTo>
                  <a:pt x="807030" y="442168"/>
                </a:lnTo>
                <a:lnTo>
                  <a:pt x="783795" y="484760"/>
                </a:lnTo>
                <a:lnTo>
                  <a:pt x="757598" y="525934"/>
                </a:lnTo>
                <a:lnTo>
                  <a:pt x="729019" y="565539"/>
                </a:lnTo>
                <a:lnTo>
                  <a:pt x="698635" y="603425"/>
                </a:lnTo>
                <a:lnTo>
                  <a:pt x="667026" y="639442"/>
                </a:lnTo>
                <a:lnTo>
                  <a:pt x="634771" y="673440"/>
                </a:lnTo>
                <a:lnTo>
                  <a:pt x="602448" y="705268"/>
                </a:lnTo>
                <a:lnTo>
                  <a:pt x="565848" y="738782"/>
                </a:lnTo>
                <a:lnTo>
                  <a:pt x="526732" y="771609"/>
                </a:lnTo>
                <a:lnTo>
                  <a:pt x="485445" y="803475"/>
                </a:lnTo>
                <a:lnTo>
                  <a:pt x="442330" y="834103"/>
                </a:lnTo>
                <a:lnTo>
                  <a:pt x="397732" y="863217"/>
                </a:lnTo>
                <a:lnTo>
                  <a:pt x="351993" y="890540"/>
                </a:lnTo>
                <a:lnTo>
                  <a:pt x="305457" y="915796"/>
                </a:lnTo>
                <a:lnTo>
                  <a:pt x="258469" y="938709"/>
                </a:lnTo>
                <a:lnTo>
                  <a:pt x="211372" y="959003"/>
                </a:lnTo>
                <a:lnTo>
                  <a:pt x="164510" y="976402"/>
                </a:lnTo>
                <a:lnTo>
                  <a:pt x="213403" y="989333"/>
                </a:lnTo>
                <a:lnTo>
                  <a:pt x="260814" y="1005249"/>
                </a:lnTo>
                <a:lnTo>
                  <a:pt x="306536" y="1024362"/>
                </a:lnTo>
                <a:lnTo>
                  <a:pt x="350364" y="1046885"/>
                </a:lnTo>
                <a:lnTo>
                  <a:pt x="392091" y="1073032"/>
                </a:lnTo>
                <a:lnTo>
                  <a:pt x="431511" y="1103016"/>
                </a:lnTo>
                <a:lnTo>
                  <a:pt x="468419" y="1137050"/>
                </a:lnTo>
                <a:lnTo>
                  <a:pt x="502607" y="1175347"/>
                </a:lnTo>
                <a:lnTo>
                  <a:pt x="533386" y="1215461"/>
                </a:lnTo>
                <a:lnTo>
                  <a:pt x="561241" y="1256140"/>
                </a:lnTo>
                <a:lnTo>
                  <a:pt x="586458" y="1297417"/>
                </a:lnTo>
                <a:lnTo>
                  <a:pt x="609388" y="1339461"/>
                </a:lnTo>
                <a:lnTo>
                  <a:pt x="630110" y="1381885"/>
                </a:lnTo>
                <a:lnTo>
                  <a:pt x="649113" y="1425138"/>
                </a:lnTo>
                <a:lnTo>
                  <a:pt x="666612" y="1469110"/>
                </a:lnTo>
                <a:lnTo>
                  <a:pt x="682891" y="1513833"/>
                </a:lnTo>
                <a:lnTo>
                  <a:pt x="698234" y="1559338"/>
                </a:lnTo>
                <a:lnTo>
                  <a:pt x="712926" y="1605655"/>
                </a:lnTo>
                <a:lnTo>
                  <a:pt x="727249" y="1652815"/>
                </a:lnTo>
                <a:lnTo>
                  <a:pt x="806899" y="1652815"/>
                </a:lnTo>
                <a:lnTo>
                  <a:pt x="794578" y="1704226"/>
                </a:lnTo>
                <a:lnTo>
                  <a:pt x="786150" y="1754527"/>
                </a:lnTo>
                <a:lnTo>
                  <a:pt x="781140" y="1805719"/>
                </a:lnTo>
                <a:lnTo>
                  <a:pt x="778587" y="1858652"/>
                </a:lnTo>
                <a:lnTo>
                  <a:pt x="777736" y="1912012"/>
                </a:lnTo>
                <a:lnTo>
                  <a:pt x="778454" y="1926400"/>
                </a:lnTo>
                <a:lnTo>
                  <a:pt x="778374" y="1941428"/>
                </a:lnTo>
                <a:lnTo>
                  <a:pt x="765398" y="1983845"/>
                </a:lnTo>
                <a:lnTo>
                  <a:pt x="753166" y="1991386"/>
                </a:lnTo>
                <a:lnTo>
                  <a:pt x="738594" y="1993864"/>
                </a:lnTo>
                <a:close/>
              </a:path>
              <a:path w="1567814" h="1993900">
                <a:moveTo>
                  <a:pt x="806899" y="1652815"/>
                </a:moveTo>
                <a:lnTo>
                  <a:pt x="727249" y="1652815"/>
                </a:lnTo>
                <a:lnTo>
                  <a:pt x="740950" y="1604001"/>
                </a:lnTo>
                <a:lnTo>
                  <a:pt x="757396" y="1556108"/>
                </a:lnTo>
                <a:lnTo>
                  <a:pt x="776476" y="1509175"/>
                </a:lnTo>
                <a:lnTo>
                  <a:pt x="798077" y="1463238"/>
                </a:lnTo>
                <a:lnTo>
                  <a:pt x="822087" y="1418334"/>
                </a:lnTo>
                <a:lnTo>
                  <a:pt x="848394" y="1374503"/>
                </a:lnTo>
                <a:lnTo>
                  <a:pt x="876886" y="1331780"/>
                </a:lnTo>
                <a:lnTo>
                  <a:pt x="907451" y="1290203"/>
                </a:lnTo>
                <a:lnTo>
                  <a:pt x="939977" y="1249809"/>
                </a:lnTo>
                <a:lnTo>
                  <a:pt x="972076" y="1213153"/>
                </a:lnTo>
                <a:lnTo>
                  <a:pt x="1006387" y="1177199"/>
                </a:lnTo>
                <a:lnTo>
                  <a:pt x="1042759" y="1142283"/>
                </a:lnTo>
                <a:lnTo>
                  <a:pt x="1081041" y="1108740"/>
                </a:lnTo>
                <a:lnTo>
                  <a:pt x="1121082" y="1076906"/>
                </a:lnTo>
                <a:lnTo>
                  <a:pt x="1162732" y="1047117"/>
                </a:lnTo>
                <a:lnTo>
                  <a:pt x="1205839" y="1019709"/>
                </a:lnTo>
                <a:lnTo>
                  <a:pt x="1250254" y="995016"/>
                </a:lnTo>
                <a:lnTo>
                  <a:pt x="1295824" y="973376"/>
                </a:lnTo>
                <a:lnTo>
                  <a:pt x="1342399" y="955122"/>
                </a:lnTo>
                <a:lnTo>
                  <a:pt x="1389828" y="940592"/>
                </a:lnTo>
                <a:lnTo>
                  <a:pt x="1345654" y="919111"/>
                </a:lnTo>
                <a:lnTo>
                  <a:pt x="1301811" y="895242"/>
                </a:lnTo>
                <a:lnTo>
                  <a:pt x="1259071" y="869611"/>
                </a:lnTo>
                <a:lnTo>
                  <a:pt x="1217544" y="842446"/>
                </a:lnTo>
                <a:lnTo>
                  <a:pt x="1177782" y="814238"/>
                </a:lnTo>
                <a:lnTo>
                  <a:pt x="1140226" y="785415"/>
                </a:lnTo>
                <a:lnTo>
                  <a:pt x="1104566" y="755455"/>
                </a:lnTo>
                <a:lnTo>
                  <a:pt x="1069163" y="722382"/>
                </a:lnTo>
                <a:lnTo>
                  <a:pt x="1034901" y="686635"/>
                </a:lnTo>
                <a:lnTo>
                  <a:pt x="1002664" y="648651"/>
                </a:lnTo>
                <a:lnTo>
                  <a:pt x="973334" y="608867"/>
                </a:lnTo>
                <a:lnTo>
                  <a:pt x="947795" y="567720"/>
                </a:lnTo>
                <a:lnTo>
                  <a:pt x="926930" y="525650"/>
                </a:lnTo>
                <a:lnTo>
                  <a:pt x="912780" y="490235"/>
                </a:lnTo>
                <a:lnTo>
                  <a:pt x="897867" y="449555"/>
                </a:lnTo>
                <a:lnTo>
                  <a:pt x="882655" y="404755"/>
                </a:lnTo>
                <a:lnTo>
                  <a:pt x="867607" y="356981"/>
                </a:lnTo>
                <a:lnTo>
                  <a:pt x="853184" y="307378"/>
                </a:lnTo>
                <a:lnTo>
                  <a:pt x="931754" y="307378"/>
                </a:lnTo>
                <a:lnTo>
                  <a:pt x="947289" y="358557"/>
                </a:lnTo>
                <a:lnTo>
                  <a:pt x="964352" y="409854"/>
                </a:lnTo>
                <a:lnTo>
                  <a:pt x="981260" y="456318"/>
                </a:lnTo>
                <a:lnTo>
                  <a:pt x="997272" y="496092"/>
                </a:lnTo>
                <a:lnTo>
                  <a:pt x="1019310" y="539670"/>
                </a:lnTo>
                <a:lnTo>
                  <a:pt x="1047067" y="581923"/>
                </a:lnTo>
                <a:lnTo>
                  <a:pt x="1079173" y="622280"/>
                </a:lnTo>
                <a:lnTo>
                  <a:pt x="1114258" y="660174"/>
                </a:lnTo>
                <a:lnTo>
                  <a:pt x="1150949" y="695037"/>
                </a:lnTo>
                <a:lnTo>
                  <a:pt x="1187878" y="726300"/>
                </a:lnTo>
                <a:lnTo>
                  <a:pt x="1224646" y="754591"/>
                </a:lnTo>
                <a:lnTo>
                  <a:pt x="1263638" y="782177"/>
                </a:lnTo>
                <a:lnTo>
                  <a:pt x="1304366" y="808629"/>
                </a:lnTo>
                <a:lnTo>
                  <a:pt x="1346345" y="833520"/>
                </a:lnTo>
                <a:lnTo>
                  <a:pt x="1389087" y="856422"/>
                </a:lnTo>
                <a:lnTo>
                  <a:pt x="1432108" y="876908"/>
                </a:lnTo>
                <a:lnTo>
                  <a:pt x="1474920" y="894550"/>
                </a:lnTo>
                <a:lnTo>
                  <a:pt x="1541858" y="918992"/>
                </a:lnTo>
                <a:lnTo>
                  <a:pt x="1552628" y="925120"/>
                </a:lnTo>
                <a:lnTo>
                  <a:pt x="1560791" y="934339"/>
                </a:lnTo>
                <a:lnTo>
                  <a:pt x="1565870" y="945690"/>
                </a:lnTo>
                <a:lnTo>
                  <a:pt x="1567386" y="958213"/>
                </a:lnTo>
                <a:lnTo>
                  <a:pt x="1564186" y="970585"/>
                </a:lnTo>
                <a:lnTo>
                  <a:pt x="1511580" y="997220"/>
                </a:lnTo>
                <a:lnTo>
                  <a:pt x="1470382" y="1003686"/>
                </a:lnTo>
                <a:lnTo>
                  <a:pt x="1420609" y="1012684"/>
                </a:lnTo>
                <a:lnTo>
                  <a:pt x="1371668" y="1026656"/>
                </a:lnTo>
                <a:lnTo>
                  <a:pt x="1323647" y="1045180"/>
                </a:lnTo>
                <a:lnTo>
                  <a:pt x="1277015" y="1067654"/>
                </a:lnTo>
                <a:lnTo>
                  <a:pt x="1231671" y="1093748"/>
                </a:lnTo>
                <a:lnTo>
                  <a:pt x="1187896" y="1122950"/>
                </a:lnTo>
                <a:lnTo>
                  <a:pt x="1145871" y="1154794"/>
                </a:lnTo>
                <a:lnTo>
                  <a:pt x="1105783" y="1188814"/>
                </a:lnTo>
                <a:lnTo>
                  <a:pt x="1067815" y="1224542"/>
                </a:lnTo>
                <a:lnTo>
                  <a:pt x="1032150" y="1261514"/>
                </a:lnTo>
                <a:lnTo>
                  <a:pt x="998974" y="1299261"/>
                </a:lnTo>
                <a:lnTo>
                  <a:pt x="966679" y="1339461"/>
                </a:lnTo>
                <a:lnTo>
                  <a:pt x="936422" y="1380967"/>
                </a:lnTo>
                <a:lnTo>
                  <a:pt x="908357" y="1423734"/>
                </a:lnTo>
                <a:lnTo>
                  <a:pt x="882636" y="1467715"/>
                </a:lnTo>
                <a:lnTo>
                  <a:pt x="859414" y="1512865"/>
                </a:lnTo>
                <a:lnTo>
                  <a:pt x="838768" y="1559338"/>
                </a:lnTo>
                <a:lnTo>
                  <a:pt x="821079" y="1606486"/>
                </a:lnTo>
                <a:lnTo>
                  <a:pt x="806899" y="1652815"/>
                </a:lnTo>
                <a:close/>
              </a:path>
            </a:pathLst>
          </a:custGeom>
          <a:solidFill>
            <a:srgbClr val="000000"/>
          </a:solidFill>
        </p:spPr>
        <p:txBody>
          <a:bodyPr wrap="square" lIns="0" tIns="0" rIns="0" bIns="0" rtlCol="0"/>
          <a:lstStyle/>
          <a:p>
            <a:endParaRPr/>
          </a:p>
        </p:txBody>
      </p:sp>
      <p:sp>
        <p:nvSpPr>
          <p:cNvPr id="12" name="object 12"/>
          <p:cNvSpPr/>
          <p:nvPr/>
        </p:nvSpPr>
        <p:spPr>
          <a:xfrm>
            <a:off x="1288256" y="7495074"/>
            <a:ext cx="1700531" cy="2134235"/>
          </a:xfrm>
          <a:custGeom>
            <a:avLst/>
            <a:gdLst/>
            <a:ahLst/>
            <a:cxnLst/>
            <a:rect l="l" t="t" r="r" b="b"/>
            <a:pathLst>
              <a:path w="1700529" h="2134234">
                <a:moveTo>
                  <a:pt x="563968" y="1131730"/>
                </a:moveTo>
                <a:lnTo>
                  <a:pt x="512134" y="1197243"/>
                </a:lnTo>
                <a:lnTo>
                  <a:pt x="510869" y="1178375"/>
                </a:lnTo>
                <a:lnTo>
                  <a:pt x="506404" y="1163549"/>
                </a:lnTo>
                <a:lnTo>
                  <a:pt x="499358" y="1151987"/>
                </a:lnTo>
                <a:lnTo>
                  <a:pt x="464919" y="1113642"/>
                </a:lnTo>
                <a:lnTo>
                  <a:pt x="432738" y="1072443"/>
                </a:lnTo>
                <a:lnTo>
                  <a:pt x="402615" y="1028643"/>
                </a:lnTo>
                <a:lnTo>
                  <a:pt x="374351" y="982494"/>
                </a:lnTo>
                <a:lnTo>
                  <a:pt x="357705" y="942129"/>
                </a:lnTo>
                <a:lnTo>
                  <a:pt x="332558" y="892040"/>
                </a:lnTo>
                <a:lnTo>
                  <a:pt x="308645" y="840391"/>
                </a:lnTo>
                <a:lnTo>
                  <a:pt x="296404" y="794458"/>
                </a:lnTo>
                <a:lnTo>
                  <a:pt x="285908" y="746319"/>
                </a:lnTo>
                <a:lnTo>
                  <a:pt x="287150" y="703814"/>
                </a:lnTo>
                <a:lnTo>
                  <a:pt x="280243" y="651139"/>
                </a:lnTo>
                <a:lnTo>
                  <a:pt x="285139" y="604014"/>
                </a:lnTo>
                <a:lnTo>
                  <a:pt x="301872" y="562398"/>
                </a:lnTo>
                <a:lnTo>
                  <a:pt x="310554" y="510488"/>
                </a:lnTo>
                <a:lnTo>
                  <a:pt x="300965" y="461203"/>
                </a:lnTo>
                <a:lnTo>
                  <a:pt x="250628" y="422484"/>
                </a:lnTo>
                <a:lnTo>
                  <a:pt x="201459" y="382289"/>
                </a:lnTo>
                <a:lnTo>
                  <a:pt x="163648" y="348206"/>
                </a:lnTo>
                <a:lnTo>
                  <a:pt x="127039" y="312603"/>
                </a:lnTo>
                <a:lnTo>
                  <a:pt x="91437" y="275729"/>
                </a:lnTo>
                <a:lnTo>
                  <a:pt x="56644" y="237831"/>
                </a:lnTo>
                <a:lnTo>
                  <a:pt x="13115" y="190507"/>
                </a:lnTo>
                <a:lnTo>
                  <a:pt x="2790" y="183089"/>
                </a:lnTo>
                <a:lnTo>
                  <a:pt x="4862" y="180470"/>
                </a:lnTo>
                <a:lnTo>
                  <a:pt x="0" y="166148"/>
                </a:lnTo>
                <a:lnTo>
                  <a:pt x="5337" y="159402"/>
                </a:lnTo>
                <a:lnTo>
                  <a:pt x="6269" y="137756"/>
                </a:lnTo>
                <a:lnTo>
                  <a:pt x="10362" y="132582"/>
                </a:lnTo>
                <a:lnTo>
                  <a:pt x="49187" y="144916"/>
                </a:lnTo>
                <a:lnTo>
                  <a:pt x="85777" y="180542"/>
                </a:lnTo>
                <a:lnTo>
                  <a:pt x="111654" y="209240"/>
                </a:lnTo>
                <a:lnTo>
                  <a:pt x="147673" y="245588"/>
                </a:lnTo>
                <a:lnTo>
                  <a:pt x="184811" y="280521"/>
                </a:lnTo>
                <a:lnTo>
                  <a:pt x="223475" y="313526"/>
                </a:lnTo>
                <a:lnTo>
                  <a:pt x="263224" y="345160"/>
                </a:lnTo>
                <a:lnTo>
                  <a:pt x="303453" y="376186"/>
                </a:lnTo>
                <a:lnTo>
                  <a:pt x="343556" y="407372"/>
                </a:lnTo>
                <a:lnTo>
                  <a:pt x="622013" y="55429"/>
                </a:lnTo>
                <a:lnTo>
                  <a:pt x="673050" y="31859"/>
                </a:lnTo>
                <a:lnTo>
                  <a:pt x="696472" y="22724"/>
                </a:lnTo>
                <a:lnTo>
                  <a:pt x="481747" y="294116"/>
                </a:lnTo>
                <a:lnTo>
                  <a:pt x="460353" y="341624"/>
                </a:lnTo>
                <a:lnTo>
                  <a:pt x="429002" y="381249"/>
                </a:lnTo>
                <a:lnTo>
                  <a:pt x="407613" y="428752"/>
                </a:lnTo>
                <a:lnTo>
                  <a:pt x="400268" y="438034"/>
                </a:lnTo>
                <a:lnTo>
                  <a:pt x="406346" y="450821"/>
                </a:lnTo>
                <a:lnTo>
                  <a:pt x="415142" y="460172"/>
                </a:lnTo>
                <a:lnTo>
                  <a:pt x="373912" y="512282"/>
                </a:lnTo>
                <a:lnTo>
                  <a:pt x="348061" y="585892"/>
                </a:lnTo>
                <a:lnTo>
                  <a:pt x="345221" y="630418"/>
                </a:lnTo>
                <a:lnTo>
                  <a:pt x="342833" y="674372"/>
                </a:lnTo>
                <a:lnTo>
                  <a:pt x="351133" y="725286"/>
                </a:lnTo>
                <a:lnTo>
                  <a:pt x="360438" y="774930"/>
                </a:lnTo>
                <a:lnTo>
                  <a:pt x="371024" y="822955"/>
                </a:lnTo>
                <a:lnTo>
                  <a:pt x="393127" y="876891"/>
                </a:lnTo>
                <a:lnTo>
                  <a:pt x="407104" y="920629"/>
                </a:lnTo>
                <a:lnTo>
                  <a:pt x="433152" y="969580"/>
                </a:lnTo>
                <a:lnTo>
                  <a:pt x="461585" y="1015515"/>
                </a:lnTo>
                <a:lnTo>
                  <a:pt x="492682" y="1058085"/>
                </a:lnTo>
                <a:lnTo>
                  <a:pt x="526717" y="1096940"/>
                </a:lnTo>
                <a:lnTo>
                  <a:pt x="563968" y="1131730"/>
                </a:lnTo>
                <a:close/>
              </a:path>
              <a:path w="1700529" h="2134234">
                <a:moveTo>
                  <a:pt x="550973" y="124748"/>
                </a:moveTo>
                <a:lnTo>
                  <a:pt x="427431" y="280894"/>
                </a:lnTo>
                <a:lnTo>
                  <a:pt x="448504" y="233791"/>
                </a:lnTo>
                <a:lnTo>
                  <a:pt x="510286" y="155706"/>
                </a:lnTo>
                <a:lnTo>
                  <a:pt x="550973" y="124748"/>
                </a:lnTo>
                <a:close/>
              </a:path>
              <a:path w="1700529" h="2134234">
                <a:moveTo>
                  <a:pt x="622013" y="55429"/>
                </a:moveTo>
                <a:lnTo>
                  <a:pt x="367078" y="377643"/>
                </a:lnTo>
                <a:lnTo>
                  <a:pt x="380560" y="340135"/>
                </a:lnTo>
                <a:lnTo>
                  <a:pt x="581580" y="86065"/>
                </a:lnTo>
                <a:lnTo>
                  <a:pt x="622013" y="55429"/>
                </a:lnTo>
                <a:close/>
              </a:path>
              <a:path w="1700529" h="2134234">
                <a:moveTo>
                  <a:pt x="1148315" y="311299"/>
                </a:moveTo>
                <a:lnTo>
                  <a:pt x="1072418" y="407225"/>
                </a:lnTo>
                <a:lnTo>
                  <a:pt x="1076376" y="361287"/>
                </a:lnTo>
                <a:lnTo>
                  <a:pt x="1087480" y="326784"/>
                </a:lnTo>
                <a:lnTo>
                  <a:pt x="1085626" y="288190"/>
                </a:lnTo>
                <a:lnTo>
                  <a:pt x="1070631" y="245738"/>
                </a:lnTo>
                <a:lnTo>
                  <a:pt x="1052270" y="207541"/>
                </a:lnTo>
                <a:lnTo>
                  <a:pt x="1020398" y="165951"/>
                </a:lnTo>
                <a:lnTo>
                  <a:pt x="984792" y="129082"/>
                </a:lnTo>
                <a:lnTo>
                  <a:pt x="942255" y="100972"/>
                </a:lnTo>
                <a:lnTo>
                  <a:pt x="896601" y="76802"/>
                </a:lnTo>
                <a:lnTo>
                  <a:pt x="857642" y="64638"/>
                </a:lnTo>
                <a:lnTo>
                  <a:pt x="815272" y="56786"/>
                </a:lnTo>
                <a:lnTo>
                  <a:pt x="779302" y="61312"/>
                </a:lnTo>
                <a:lnTo>
                  <a:pt x="739626" y="70522"/>
                </a:lnTo>
                <a:lnTo>
                  <a:pt x="696098" y="84602"/>
                </a:lnTo>
                <a:lnTo>
                  <a:pt x="658529" y="111617"/>
                </a:lnTo>
                <a:lnTo>
                  <a:pt x="575840" y="175191"/>
                </a:lnTo>
                <a:lnTo>
                  <a:pt x="696472" y="22724"/>
                </a:lnTo>
                <a:lnTo>
                  <a:pt x="719894" y="13590"/>
                </a:lnTo>
                <a:lnTo>
                  <a:pt x="762708" y="412"/>
                </a:lnTo>
                <a:lnTo>
                  <a:pt x="811618" y="0"/>
                </a:lnTo>
                <a:lnTo>
                  <a:pt x="866786" y="12144"/>
                </a:lnTo>
                <a:lnTo>
                  <a:pt x="908459" y="20879"/>
                </a:lnTo>
                <a:lnTo>
                  <a:pt x="956718" y="41756"/>
                </a:lnTo>
                <a:lnTo>
                  <a:pt x="1010792" y="75751"/>
                </a:lnTo>
                <a:lnTo>
                  <a:pt x="1049473" y="108736"/>
                </a:lnTo>
                <a:lnTo>
                  <a:pt x="1083017" y="148211"/>
                </a:lnTo>
                <a:lnTo>
                  <a:pt x="1111725" y="193800"/>
                </a:lnTo>
                <a:lnTo>
                  <a:pt x="1135893" y="245127"/>
                </a:lnTo>
                <a:lnTo>
                  <a:pt x="1148779" y="290243"/>
                </a:lnTo>
                <a:lnTo>
                  <a:pt x="1148315" y="311299"/>
                </a:lnTo>
                <a:close/>
              </a:path>
              <a:path w="1700529" h="2134234">
                <a:moveTo>
                  <a:pt x="1108955" y="463386"/>
                </a:moveTo>
                <a:lnTo>
                  <a:pt x="1079631" y="500450"/>
                </a:lnTo>
                <a:lnTo>
                  <a:pt x="1039965" y="530115"/>
                </a:lnTo>
                <a:lnTo>
                  <a:pt x="998715" y="561783"/>
                </a:lnTo>
                <a:lnTo>
                  <a:pt x="949752" y="582731"/>
                </a:lnTo>
                <a:lnTo>
                  <a:pt x="902995" y="600892"/>
                </a:lnTo>
                <a:lnTo>
                  <a:pt x="858401" y="616318"/>
                </a:lnTo>
                <a:lnTo>
                  <a:pt x="805969" y="621183"/>
                </a:lnTo>
                <a:lnTo>
                  <a:pt x="755617" y="623418"/>
                </a:lnTo>
                <a:lnTo>
                  <a:pt x="707304" y="623077"/>
                </a:lnTo>
                <a:lnTo>
                  <a:pt x="660988" y="620212"/>
                </a:lnTo>
                <a:lnTo>
                  <a:pt x="606667" y="606996"/>
                </a:lnTo>
                <a:lnTo>
                  <a:pt x="554260" y="591361"/>
                </a:lnTo>
                <a:lnTo>
                  <a:pt x="516323" y="577906"/>
                </a:lnTo>
                <a:lnTo>
                  <a:pt x="479940" y="562487"/>
                </a:lnTo>
                <a:lnTo>
                  <a:pt x="444196" y="546259"/>
                </a:lnTo>
                <a:lnTo>
                  <a:pt x="398218" y="522497"/>
                </a:lnTo>
                <a:lnTo>
                  <a:pt x="397173" y="523819"/>
                </a:lnTo>
                <a:lnTo>
                  <a:pt x="386111" y="517332"/>
                </a:lnTo>
                <a:lnTo>
                  <a:pt x="373912" y="512282"/>
                </a:lnTo>
                <a:lnTo>
                  <a:pt x="415955" y="459144"/>
                </a:lnTo>
                <a:lnTo>
                  <a:pt x="449303" y="478399"/>
                </a:lnTo>
                <a:lnTo>
                  <a:pt x="496400" y="500746"/>
                </a:lnTo>
                <a:lnTo>
                  <a:pt x="569882" y="530680"/>
                </a:lnTo>
                <a:lnTo>
                  <a:pt x="621744" y="547004"/>
                </a:lnTo>
                <a:lnTo>
                  <a:pt x="666032" y="552432"/>
                </a:lnTo>
                <a:lnTo>
                  <a:pt x="722736" y="562637"/>
                </a:lnTo>
                <a:lnTo>
                  <a:pt x="772004" y="561771"/>
                </a:lnTo>
                <a:lnTo>
                  <a:pt x="823866" y="557626"/>
                </a:lnTo>
                <a:lnTo>
                  <a:pt x="868431" y="542236"/>
                </a:lnTo>
                <a:lnTo>
                  <a:pt x="915729" y="523393"/>
                </a:lnTo>
                <a:lnTo>
                  <a:pt x="965827" y="501009"/>
                </a:lnTo>
                <a:lnTo>
                  <a:pt x="1007000" y="469440"/>
                </a:lnTo>
                <a:lnTo>
                  <a:pt x="1045911" y="440727"/>
                </a:lnTo>
                <a:lnTo>
                  <a:pt x="1148315" y="311299"/>
                </a:lnTo>
                <a:lnTo>
                  <a:pt x="1147850" y="332354"/>
                </a:lnTo>
                <a:lnTo>
                  <a:pt x="1143760" y="378460"/>
                </a:lnTo>
                <a:lnTo>
                  <a:pt x="1127243" y="419804"/>
                </a:lnTo>
                <a:lnTo>
                  <a:pt x="1108955" y="463386"/>
                </a:lnTo>
                <a:close/>
              </a:path>
              <a:path w="1700529" h="2134234">
                <a:moveTo>
                  <a:pt x="612023" y="1091461"/>
                </a:moveTo>
                <a:lnTo>
                  <a:pt x="459184" y="1284636"/>
                </a:lnTo>
                <a:lnTo>
                  <a:pt x="465975" y="1255585"/>
                </a:lnTo>
                <a:lnTo>
                  <a:pt x="589361" y="1099636"/>
                </a:lnTo>
                <a:lnTo>
                  <a:pt x="612023" y="1091461"/>
                </a:lnTo>
                <a:close/>
              </a:path>
              <a:path w="1700529" h="2134234">
                <a:moveTo>
                  <a:pt x="713645" y="2129704"/>
                </a:moveTo>
                <a:lnTo>
                  <a:pt x="693898" y="2134194"/>
                </a:lnTo>
                <a:lnTo>
                  <a:pt x="680046" y="2131233"/>
                </a:lnTo>
                <a:lnTo>
                  <a:pt x="669439" y="2124172"/>
                </a:lnTo>
                <a:lnTo>
                  <a:pt x="659426" y="2116359"/>
                </a:lnTo>
                <a:lnTo>
                  <a:pt x="618612" y="2086072"/>
                </a:lnTo>
                <a:lnTo>
                  <a:pt x="579999" y="2053002"/>
                </a:lnTo>
                <a:lnTo>
                  <a:pt x="553512" y="2025075"/>
                </a:lnTo>
                <a:lnTo>
                  <a:pt x="519195" y="1986576"/>
                </a:lnTo>
                <a:lnTo>
                  <a:pt x="486971" y="1945431"/>
                </a:lnTo>
                <a:lnTo>
                  <a:pt x="466764" y="1909567"/>
                </a:lnTo>
                <a:lnTo>
                  <a:pt x="438618" y="1863268"/>
                </a:lnTo>
                <a:lnTo>
                  <a:pt x="423122" y="1821450"/>
                </a:lnTo>
                <a:lnTo>
                  <a:pt x="399242" y="1769759"/>
                </a:lnTo>
                <a:lnTo>
                  <a:pt x="386882" y="1723977"/>
                </a:lnTo>
                <a:lnTo>
                  <a:pt x="376064" y="1676246"/>
                </a:lnTo>
                <a:lnTo>
                  <a:pt x="376731" y="1634467"/>
                </a:lnTo>
                <a:lnTo>
                  <a:pt x="368945" y="1582902"/>
                </a:lnTo>
                <a:lnTo>
                  <a:pt x="372610" y="1537334"/>
                </a:lnTo>
                <a:lnTo>
                  <a:pt x="377748" y="1489904"/>
                </a:lnTo>
                <a:lnTo>
                  <a:pt x="394300" y="1448515"/>
                </a:lnTo>
                <a:lnTo>
                  <a:pt x="402332" y="1397428"/>
                </a:lnTo>
                <a:lnTo>
                  <a:pt x="421744" y="1352425"/>
                </a:lnTo>
                <a:lnTo>
                  <a:pt x="442559" y="1305648"/>
                </a:lnTo>
                <a:lnTo>
                  <a:pt x="624623" y="1075537"/>
                </a:lnTo>
                <a:lnTo>
                  <a:pt x="663670" y="1046653"/>
                </a:lnTo>
                <a:lnTo>
                  <a:pt x="710735" y="1028103"/>
                </a:lnTo>
                <a:lnTo>
                  <a:pt x="555671" y="1224090"/>
                </a:lnTo>
                <a:lnTo>
                  <a:pt x="535525" y="1270021"/>
                </a:lnTo>
                <a:lnTo>
                  <a:pt x="506079" y="1307238"/>
                </a:lnTo>
                <a:lnTo>
                  <a:pt x="469446" y="1394475"/>
                </a:lnTo>
                <a:lnTo>
                  <a:pt x="452480" y="1436386"/>
                </a:lnTo>
                <a:lnTo>
                  <a:pt x="446496" y="1484885"/>
                </a:lnTo>
                <a:lnTo>
                  <a:pt x="431664" y="1524100"/>
                </a:lnTo>
                <a:lnTo>
                  <a:pt x="427994" y="1569674"/>
                </a:lnTo>
                <a:lnTo>
                  <a:pt x="425617" y="1613615"/>
                </a:lnTo>
                <a:lnTo>
                  <a:pt x="434584" y="1663686"/>
                </a:lnTo>
                <a:lnTo>
                  <a:pt x="445025" y="1711894"/>
                </a:lnTo>
                <a:lnTo>
                  <a:pt x="457030" y="1758125"/>
                </a:lnTo>
                <a:lnTo>
                  <a:pt x="480941" y="1809776"/>
                </a:lnTo>
                <a:lnTo>
                  <a:pt x="496686" y="1851281"/>
                </a:lnTo>
                <a:lnTo>
                  <a:pt x="524344" y="1898196"/>
                </a:lnTo>
                <a:lnTo>
                  <a:pt x="544156" y="1934560"/>
                </a:lnTo>
                <a:lnTo>
                  <a:pt x="576201" y="1975930"/>
                </a:lnTo>
                <a:lnTo>
                  <a:pt x="610679" y="2014225"/>
                </a:lnTo>
                <a:lnTo>
                  <a:pt x="647751" y="2049242"/>
                </a:lnTo>
                <a:lnTo>
                  <a:pt x="687577" y="2080779"/>
                </a:lnTo>
                <a:lnTo>
                  <a:pt x="698212" y="2087805"/>
                </a:lnTo>
                <a:lnTo>
                  <a:pt x="707785" y="2096174"/>
                </a:lnTo>
                <a:lnTo>
                  <a:pt x="713771" y="2109076"/>
                </a:lnTo>
                <a:lnTo>
                  <a:pt x="713645" y="2129704"/>
                </a:lnTo>
                <a:close/>
              </a:path>
              <a:path w="1700529" h="2134234">
                <a:moveTo>
                  <a:pt x="608739" y="1177484"/>
                </a:moveTo>
                <a:lnTo>
                  <a:pt x="566118" y="1231354"/>
                </a:lnTo>
                <a:lnTo>
                  <a:pt x="555671" y="1224090"/>
                </a:lnTo>
                <a:lnTo>
                  <a:pt x="604401" y="1162500"/>
                </a:lnTo>
                <a:lnTo>
                  <a:pt x="608739" y="1177484"/>
                </a:lnTo>
                <a:close/>
              </a:path>
              <a:path w="1700529" h="2134234">
                <a:moveTo>
                  <a:pt x="1700495" y="1619271"/>
                </a:moveTo>
                <a:lnTo>
                  <a:pt x="1629659" y="1708801"/>
                </a:lnTo>
                <a:lnTo>
                  <a:pt x="1633925" y="1662472"/>
                </a:lnTo>
                <a:lnTo>
                  <a:pt x="1638994" y="1615130"/>
                </a:lnTo>
                <a:lnTo>
                  <a:pt x="1631536" y="1563151"/>
                </a:lnTo>
                <a:lnTo>
                  <a:pt x="1621121" y="1514911"/>
                </a:lnTo>
                <a:lnTo>
                  <a:pt x="1597394" y="1463027"/>
                </a:lnTo>
                <a:lnTo>
                  <a:pt x="1579883" y="1423755"/>
                </a:lnTo>
                <a:lnTo>
                  <a:pt x="1548276" y="1381831"/>
                </a:lnTo>
                <a:lnTo>
                  <a:pt x="1512900" y="1344670"/>
                </a:lnTo>
                <a:lnTo>
                  <a:pt x="1475700" y="1309816"/>
                </a:lnTo>
                <a:lnTo>
                  <a:pt x="1437218" y="1276580"/>
                </a:lnTo>
                <a:lnTo>
                  <a:pt x="1397999" y="1244276"/>
                </a:lnTo>
                <a:lnTo>
                  <a:pt x="1358588" y="1212216"/>
                </a:lnTo>
                <a:lnTo>
                  <a:pt x="1318182" y="1181413"/>
                </a:lnTo>
                <a:lnTo>
                  <a:pt x="1275607" y="1153351"/>
                </a:lnTo>
                <a:lnTo>
                  <a:pt x="1230898" y="1127987"/>
                </a:lnTo>
                <a:lnTo>
                  <a:pt x="1184089" y="1105276"/>
                </a:lnTo>
                <a:lnTo>
                  <a:pt x="1135214" y="1085178"/>
                </a:lnTo>
                <a:lnTo>
                  <a:pt x="1094266" y="1075528"/>
                </a:lnTo>
                <a:lnTo>
                  <a:pt x="1041360" y="1060523"/>
                </a:lnTo>
                <a:lnTo>
                  <a:pt x="996451" y="1055880"/>
                </a:lnTo>
                <a:lnTo>
                  <a:pt x="939652" y="1045796"/>
                </a:lnTo>
                <a:lnTo>
                  <a:pt x="890254" y="1046826"/>
                </a:lnTo>
                <a:lnTo>
                  <a:pt x="838820" y="1050429"/>
                </a:lnTo>
                <a:lnTo>
                  <a:pt x="785389" y="1056557"/>
                </a:lnTo>
                <a:lnTo>
                  <a:pt x="739958" y="1073040"/>
                </a:lnTo>
                <a:lnTo>
                  <a:pt x="702567" y="1099832"/>
                </a:lnTo>
                <a:lnTo>
                  <a:pt x="653333" y="1121122"/>
                </a:lnTo>
                <a:lnTo>
                  <a:pt x="622175" y="1160503"/>
                </a:lnTo>
                <a:lnTo>
                  <a:pt x="604401" y="1162500"/>
                </a:lnTo>
                <a:lnTo>
                  <a:pt x="710735" y="1028103"/>
                </a:lnTo>
                <a:lnTo>
                  <a:pt x="755930" y="1011917"/>
                </a:lnTo>
                <a:lnTo>
                  <a:pt x="799329" y="998002"/>
                </a:lnTo>
                <a:lnTo>
                  <a:pt x="850962" y="994146"/>
                </a:lnTo>
                <a:lnTo>
                  <a:pt x="890984" y="984499"/>
                </a:lnTo>
                <a:lnTo>
                  <a:pt x="949345" y="992608"/>
                </a:lnTo>
                <a:lnTo>
                  <a:pt x="996487" y="994429"/>
                </a:lnTo>
                <a:lnTo>
                  <a:pt x="1051526" y="1006738"/>
                </a:lnTo>
                <a:lnTo>
                  <a:pt x="1094608" y="1013691"/>
                </a:lnTo>
                <a:lnTo>
                  <a:pt x="1145717" y="1030966"/>
                </a:lnTo>
                <a:lnTo>
                  <a:pt x="1194958" y="1050602"/>
                </a:lnTo>
                <a:lnTo>
                  <a:pt x="1232438" y="1064636"/>
                </a:lnTo>
                <a:lnTo>
                  <a:pt x="1278140" y="1088746"/>
                </a:lnTo>
                <a:lnTo>
                  <a:pt x="1322169" y="1114969"/>
                </a:lnTo>
                <a:lnTo>
                  <a:pt x="1364592" y="1143224"/>
                </a:lnTo>
                <a:lnTo>
                  <a:pt x="1405472" y="1173427"/>
                </a:lnTo>
                <a:lnTo>
                  <a:pt x="1445723" y="1204426"/>
                </a:lnTo>
                <a:lnTo>
                  <a:pt x="1495483" y="1243874"/>
                </a:lnTo>
                <a:lnTo>
                  <a:pt x="1533798" y="1277321"/>
                </a:lnTo>
                <a:lnTo>
                  <a:pt x="1569592" y="1313953"/>
                </a:lnTo>
                <a:lnTo>
                  <a:pt x="1601829" y="1355081"/>
                </a:lnTo>
                <a:lnTo>
                  <a:pt x="1631995" y="1398827"/>
                </a:lnTo>
                <a:lnTo>
                  <a:pt x="1650001" y="1437473"/>
                </a:lnTo>
                <a:lnTo>
                  <a:pt x="1665830" y="1478871"/>
                </a:lnTo>
                <a:lnTo>
                  <a:pt x="1679507" y="1522989"/>
                </a:lnTo>
                <a:lnTo>
                  <a:pt x="1691054" y="1569799"/>
                </a:lnTo>
                <a:lnTo>
                  <a:pt x="1700495" y="1619271"/>
                </a:lnTo>
                <a:close/>
              </a:path>
              <a:path w="1700529" h="2134234">
                <a:moveTo>
                  <a:pt x="1677050" y="1751244"/>
                </a:moveTo>
                <a:lnTo>
                  <a:pt x="1653329" y="1781225"/>
                </a:lnTo>
                <a:lnTo>
                  <a:pt x="1620836" y="1801824"/>
                </a:lnTo>
                <a:lnTo>
                  <a:pt x="1579644" y="1812952"/>
                </a:lnTo>
                <a:lnTo>
                  <a:pt x="1529821" y="1814518"/>
                </a:lnTo>
                <a:lnTo>
                  <a:pt x="1483233" y="1811997"/>
                </a:lnTo>
                <a:lnTo>
                  <a:pt x="1429809" y="1797647"/>
                </a:lnTo>
                <a:lnTo>
                  <a:pt x="1389081" y="1787720"/>
                </a:lnTo>
                <a:lnTo>
                  <a:pt x="1340738" y="1766948"/>
                </a:lnTo>
                <a:lnTo>
                  <a:pt x="1294352" y="1743703"/>
                </a:lnTo>
                <a:lnTo>
                  <a:pt x="1249534" y="1718477"/>
                </a:lnTo>
                <a:lnTo>
                  <a:pt x="1205225" y="1692607"/>
                </a:lnTo>
                <a:lnTo>
                  <a:pt x="1160690" y="1667022"/>
                </a:lnTo>
                <a:lnTo>
                  <a:pt x="1116115" y="1641487"/>
                </a:lnTo>
                <a:lnTo>
                  <a:pt x="1081646" y="1623649"/>
                </a:lnTo>
                <a:lnTo>
                  <a:pt x="1037549" y="1597512"/>
                </a:lnTo>
                <a:lnTo>
                  <a:pt x="993968" y="1570721"/>
                </a:lnTo>
                <a:lnTo>
                  <a:pt x="951090" y="1543042"/>
                </a:lnTo>
                <a:lnTo>
                  <a:pt x="909100" y="1514241"/>
                </a:lnTo>
                <a:lnTo>
                  <a:pt x="868081" y="1484213"/>
                </a:lnTo>
                <a:lnTo>
                  <a:pt x="827953" y="1453058"/>
                </a:lnTo>
                <a:lnTo>
                  <a:pt x="788522" y="1421023"/>
                </a:lnTo>
                <a:lnTo>
                  <a:pt x="749593" y="1388353"/>
                </a:lnTo>
                <a:lnTo>
                  <a:pt x="710973" y="1355292"/>
                </a:lnTo>
                <a:lnTo>
                  <a:pt x="672468" y="1322087"/>
                </a:lnTo>
                <a:lnTo>
                  <a:pt x="633882" y="1288984"/>
                </a:lnTo>
                <a:lnTo>
                  <a:pt x="595022" y="1256226"/>
                </a:lnTo>
                <a:lnTo>
                  <a:pt x="595268" y="1255916"/>
                </a:lnTo>
                <a:lnTo>
                  <a:pt x="585748" y="1247480"/>
                </a:lnTo>
                <a:lnTo>
                  <a:pt x="586210" y="1246895"/>
                </a:lnTo>
                <a:lnTo>
                  <a:pt x="576565" y="1238618"/>
                </a:lnTo>
                <a:lnTo>
                  <a:pt x="566727" y="1230584"/>
                </a:lnTo>
                <a:lnTo>
                  <a:pt x="605175" y="1181990"/>
                </a:lnTo>
                <a:lnTo>
                  <a:pt x="613489" y="1191949"/>
                </a:lnTo>
                <a:lnTo>
                  <a:pt x="687895" y="1261652"/>
                </a:lnTo>
                <a:lnTo>
                  <a:pt x="809429" y="1374130"/>
                </a:lnTo>
                <a:lnTo>
                  <a:pt x="846639" y="1408973"/>
                </a:lnTo>
                <a:lnTo>
                  <a:pt x="854681" y="1398808"/>
                </a:lnTo>
                <a:lnTo>
                  <a:pt x="884191" y="1422915"/>
                </a:lnTo>
                <a:lnTo>
                  <a:pt x="903535" y="1439402"/>
                </a:lnTo>
                <a:lnTo>
                  <a:pt x="933433" y="1463018"/>
                </a:lnTo>
                <a:lnTo>
                  <a:pt x="954765" y="1476992"/>
                </a:lnTo>
                <a:lnTo>
                  <a:pt x="998296" y="1503846"/>
                </a:lnTo>
                <a:lnTo>
                  <a:pt x="1041975" y="1530512"/>
                </a:lnTo>
                <a:lnTo>
                  <a:pt x="1075821" y="1549139"/>
                </a:lnTo>
                <a:lnTo>
                  <a:pt x="1119728" y="1575517"/>
                </a:lnTo>
                <a:lnTo>
                  <a:pt x="1163716" y="1601793"/>
                </a:lnTo>
                <a:lnTo>
                  <a:pt x="1197801" y="1620117"/>
                </a:lnTo>
                <a:lnTo>
                  <a:pt x="1285971" y="1672424"/>
                </a:lnTo>
                <a:lnTo>
                  <a:pt x="1331409" y="1696866"/>
                </a:lnTo>
                <a:lnTo>
                  <a:pt x="1378948" y="1718655"/>
                </a:lnTo>
                <a:lnTo>
                  <a:pt x="1429194" y="1737020"/>
                </a:lnTo>
                <a:lnTo>
                  <a:pt x="1482758" y="1751194"/>
                </a:lnTo>
                <a:lnTo>
                  <a:pt x="1540246" y="1760406"/>
                </a:lnTo>
                <a:lnTo>
                  <a:pt x="1579142" y="1752182"/>
                </a:lnTo>
                <a:lnTo>
                  <a:pt x="1608512" y="1735529"/>
                </a:lnTo>
                <a:lnTo>
                  <a:pt x="1700495" y="1619271"/>
                </a:lnTo>
                <a:lnTo>
                  <a:pt x="1697893" y="1663496"/>
                </a:lnTo>
                <a:lnTo>
                  <a:pt x="1691928" y="1711971"/>
                </a:lnTo>
                <a:lnTo>
                  <a:pt x="1677050" y="1751244"/>
                </a:lnTo>
                <a:close/>
              </a:path>
            </a:pathLst>
          </a:custGeom>
          <a:solidFill>
            <a:srgbClr val="000000"/>
          </a:solidFill>
        </p:spPr>
        <p:txBody>
          <a:bodyPr wrap="square" lIns="0" tIns="0" rIns="0" bIns="0" rtlCol="0"/>
          <a:lstStyle/>
          <a:p>
            <a:endParaRPr/>
          </a:p>
        </p:txBody>
      </p:sp>
      <p:sp>
        <p:nvSpPr>
          <p:cNvPr id="13" name="object 13"/>
          <p:cNvSpPr/>
          <p:nvPr/>
        </p:nvSpPr>
        <p:spPr>
          <a:xfrm>
            <a:off x="3884895" y="348269"/>
            <a:ext cx="767715" cy="760095"/>
          </a:xfrm>
          <a:custGeom>
            <a:avLst/>
            <a:gdLst/>
            <a:ahLst/>
            <a:cxnLst/>
            <a:rect l="l" t="t" r="r" b="b"/>
            <a:pathLst>
              <a:path w="767714" h="760094">
                <a:moveTo>
                  <a:pt x="609913" y="587748"/>
                </a:moveTo>
                <a:lnTo>
                  <a:pt x="603438" y="597068"/>
                </a:lnTo>
                <a:lnTo>
                  <a:pt x="597610" y="599508"/>
                </a:lnTo>
                <a:lnTo>
                  <a:pt x="590055" y="599052"/>
                </a:lnTo>
                <a:lnTo>
                  <a:pt x="537718" y="573532"/>
                </a:lnTo>
                <a:lnTo>
                  <a:pt x="512288" y="557894"/>
                </a:lnTo>
                <a:lnTo>
                  <a:pt x="461512" y="526050"/>
                </a:lnTo>
                <a:lnTo>
                  <a:pt x="421635" y="499292"/>
                </a:lnTo>
                <a:lnTo>
                  <a:pt x="382896" y="470915"/>
                </a:lnTo>
                <a:lnTo>
                  <a:pt x="345365" y="440928"/>
                </a:lnTo>
                <a:lnTo>
                  <a:pt x="309108" y="409341"/>
                </a:lnTo>
                <a:lnTo>
                  <a:pt x="274899" y="376902"/>
                </a:lnTo>
                <a:lnTo>
                  <a:pt x="242571" y="342855"/>
                </a:lnTo>
                <a:lnTo>
                  <a:pt x="213210" y="306340"/>
                </a:lnTo>
                <a:lnTo>
                  <a:pt x="187906" y="266495"/>
                </a:lnTo>
                <a:lnTo>
                  <a:pt x="170957" y="218191"/>
                </a:lnTo>
                <a:lnTo>
                  <a:pt x="172127" y="193386"/>
                </a:lnTo>
                <a:lnTo>
                  <a:pt x="195256" y="151713"/>
                </a:lnTo>
                <a:lnTo>
                  <a:pt x="229511" y="133116"/>
                </a:lnTo>
                <a:lnTo>
                  <a:pt x="239893" y="132363"/>
                </a:lnTo>
                <a:lnTo>
                  <a:pt x="216847" y="190468"/>
                </a:lnTo>
                <a:lnTo>
                  <a:pt x="212397" y="205223"/>
                </a:lnTo>
                <a:lnTo>
                  <a:pt x="221333" y="243201"/>
                </a:lnTo>
                <a:lnTo>
                  <a:pt x="254640" y="292710"/>
                </a:lnTo>
                <a:lnTo>
                  <a:pt x="284499" y="328045"/>
                </a:lnTo>
                <a:lnTo>
                  <a:pt x="316964" y="360915"/>
                </a:lnTo>
                <a:lnTo>
                  <a:pt x="351495" y="391805"/>
                </a:lnTo>
                <a:lnTo>
                  <a:pt x="387557" y="421200"/>
                </a:lnTo>
                <a:lnTo>
                  <a:pt x="442107" y="462093"/>
                </a:lnTo>
                <a:lnTo>
                  <a:pt x="498047" y="501272"/>
                </a:lnTo>
                <a:lnTo>
                  <a:pt x="534435" y="524321"/>
                </a:lnTo>
                <a:lnTo>
                  <a:pt x="552105" y="534819"/>
                </a:lnTo>
                <a:lnTo>
                  <a:pt x="570354" y="545809"/>
                </a:lnTo>
                <a:lnTo>
                  <a:pt x="572531" y="542708"/>
                </a:lnTo>
                <a:lnTo>
                  <a:pt x="589447" y="500058"/>
                </a:lnTo>
                <a:lnTo>
                  <a:pt x="595807" y="516140"/>
                </a:lnTo>
                <a:lnTo>
                  <a:pt x="602125" y="533953"/>
                </a:lnTo>
                <a:lnTo>
                  <a:pt x="608320" y="551806"/>
                </a:lnTo>
                <a:lnTo>
                  <a:pt x="611284" y="563383"/>
                </a:lnTo>
                <a:lnTo>
                  <a:pt x="612172" y="575942"/>
                </a:lnTo>
                <a:lnTo>
                  <a:pt x="609913" y="587748"/>
                </a:lnTo>
                <a:close/>
              </a:path>
              <a:path w="767714" h="760094">
                <a:moveTo>
                  <a:pt x="589447" y="500058"/>
                </a:moveTo>
                <a:lnTo>
                  <a:pt x="572531" y="542708"/>
                </a:lnTo>
                <a:lnTo>
                  <a:pt x="566418" y="531161"/>
                </a:lnTo>
                <a:lnTo>
                  <a:pt x="563412" y="525339"/>
                </a:lnTo>
                <a:lnTo>
                  <a:pt x="560541" y="519451"/>
                </a:lnTo>
                <a:lnTo>
                  <a:pt x="538665" y="477751"/>
                </a:lnTo>
                <a:lnTo>
                  <a:pt x="514448" y="437475"/>
                </a:lnTo>
                <a:lnTo>
                  <a:pt x="488532" y="398261"/>
                </a:lnTo>
                <a:lnTo>
                  <a:pt x="461559" y="359742"/>
                </a:lnTo>
                <a:lnTo>
                  <a:pt x="433062" y="321938"/>
                </a:lnTo>
                <a:lnTo>
                  <a:pt x="402480" y="285855"/>
                </a:lnTo>
                <a:lnTo>
                  <a:pt x="369865" y="251585"/>
                </a:lnTo>
                <a:lnTo>
                  <a:pt x="335268" y="219220"/>
                </a:lnTo>
                <a:lnTo>
                  <a:pt x="298053" y="190913"/>
                </a:lnTo>
                <a:lnTo>
                  <a:pt x="254364" y="173915"/>
                </a:lnTo>
                <a:lnTo>
                  <a:pt x="238862" y="174091"/>
                </a:lnTo>
                <a:lnTo>
                  <a:pt x="226013" y="179850"/>
                </a:lnTo>
                <a:lnTo>
                  <a:pt x="216847" y="190468"/>
                </a:lnTo>
                <a:lnTo>
                  <a:pt x="239893" y="132363"/>
                </a:lnTo>
                <a:lnTo>
                  <a:pt x="283349" y="137057"/>
                </a:lnTo>
                <a:lnTo>
                  <a:pt x="338237" y="166025"/>
                </a:lnTo>
                <a:lnTo>
                  <a:pt x="404445" y="224147"/>
                </a:lnTo>
                <a:lnTo>
                  <a:pt x="442992" y="265557"/>
                </a:lnTo>
                <a:lnTo>
                  <a:pt x="478216" y="309791"/>
                </a:lnTo>
                <a:lnTo>
                  <a:pt x="509947" y="356657"/>
                </a:lnTo>
                <a:lnTo>
                  <a:pt x="546521" y="418456"/>
                </a:lnTo>
                <a:lnTo>
                  <a:pt x="580846" y="481628"/>
                </a:lnTo>
                <a:lnTo>
                  <a:pt x="588877" y="498616"/>
                </a:lnTo>
                <a:lnTo>
                  <a:pt x="589447" y="500058"/>
                </a:lnTo>
                <a:close/>
              </a:path>
              <a:path w="767714" h="760094">
                <a:moveTo>
                  <a:pt x="755024" y="529592"/>
                </a:moveTo>
                <a:lnTo>
                  <a:pt x="750918" y="534243"/>
                </a:lnTo>
                <a:lnTo>
                  <a:pt x="744307" y="536078"/>
                </a:lnTo>
                <a:lnTo>
                  <a:pt x="738036" y="535532"/>
                </a:lnTo>
                <a:lnTo>
                  <a:pt x="708841" y="510023"/>
                </a:lnTo>
                <a:lnTo>
                  <a:pt x="685431" y="474685"/>
                </a:lnTo>
                <a:lnTo>
                  <a:pt x="652776" y="418151"/>
                </a:lnTo>
                <a:lnTo>
                  <a:pt x="631298" y="379679"/>
                </a:lnTo>
                <a:lnTo>
                  <a:pt x="610132" y="341048"/>
                </a:lnTo>
                <a:lnTo>
                  <a:pt x="589305" y="302232"/>
                </a:lnTo>
                <a:lnTo>
                  <a:pt x="570923" y="266564"/>
                </a:lnTo>
                <a:lnTo>
                  <a:pt x="553780" y="230324"/>
                </a:lnTo>
                <a:lnTo>
                  <a:pt x="538637" y="193250"/>
                </a:lnTo>
                <a:lnTo>
                  <a:pt x="526257" y="155077"/>
                </a:lnTo>
                <a:lnTo>
                  <a:pt x="514478" y="108068"/>
                </a:lnTo>
                <a:lnTo>
                  <a:pt x="512610" y="83982"/>
                </a:lnTo>
                <a:lnTo>
                  <a:pt x="516295" y="59372"/>
                </a:lnTo>
                <a:lnTo>
                  <a:pt x="518491" y="52880"/>
                </a:lnTo>
                <a:lnTo>
                  <a:pt x="520131" y="46357"/>
                </a:lnTo>
                <a:lnTo>
                  <a:pt x="521935" y="39898"/>
                </a:lnTo>
                <a:lnTo>
                  <a:pt x="539168" y="13993"/>
                </a:lnTo>
                <a:lnTo>
                  <a:pt x="564372" y="541"/>
                </a:lnTo>
                <a:lnTo>
                  <a:pt x="577229" y="300"/>
                </a:lnTo>
                <a:lnTo>
                  <a:pt x="556789" y="51834"/>
                </a:lnTo>
                <a:lnTo>
                  <a:pt x="552447" y="64617"/>
                </a:lnTo>
                <a:lnTo>
                  <a:pt x="550153" y="77875"/>
                </a:lnTo>
                <a:lnTo>
                  <a:pt x="549908" y="91344"/>
                </a:lnTo>
                <a:lnTo>
                  <a:pt x="551724" y="104816"/>
                </a:lnTo>
                <a:lnTo>
                  <a:pt x="563135" y="147978"/>
                </a:lnTo>
                <a:lnTo>
                  <a:pt x="578511" y="189702"/>
                </a:lnTo>
                <a:lnTo>
                  <a:pt x="596707" y="230315"/>
                </a:lnTo>
                <a:lnTo>
                  <a:pt x="616594" y="270200"/>
                </a:lnTo>
                <a:lnTo>
                  <a:pt x="635375" y="305653"/>
                </a:lnTo>
                <a:lnTo>
                  <a:pt x="654704" y="340844"/>
                </a:lnTo>
                <a:lnTo>
                  <a:pt x="693767" y="410875"/>
                </a:lnTo>
                <a:lnTo>
                  <a:pt x="715656" y="449288"/>
                </a:lnTo>
                <a:lnTo>
                  <a:pt x="730170" y="474777"/>
                </a:lnTo>
                <a:lnTo>
                  <a:pt x="731338" y="472787"/>
                </a:lnTo>
                <a:lnTo>
                  <a:pt x="732347" y="471676"/>
                </a:lnTo>
                <a:lnTo>
                  <a:pt x="763788" y="392407"/>
                </a:lnTo>
                <a:lnTo>
                  <a:pt x="765384" y="406171"/>
                </a:lnTo>
                <a:lnTo>
                  <a:pt x="767121" y="438132"/>
                </a:lnTo>
                <a:lnTo>
                  <a:pt x="764924" y="470249"/>
                </a:lnTo>
                <a:lnTo>
                  <a:pt x="763340" y="481772"/>
                </a:lnTo>
                <a:lnTo>
                  <a:pt x="760418" y="504914"/>
                </a:lnTo>
                <a:lnTo>
                  <a:pt x="758705" y="516491"/>
                </a:lnTo>
                <a:lnTo>
                  <a:pt x="757371" y="523287"/>
                </a:lnTo>
                <a:lnTo>
                  <a:pt x="755024" y="529592"/>
                </a:lnTo>
                <a:close/>
              </a:path>
              <a:path w="767714" h="760094">
                <a:moveTo>
                  <a:pt x="763788" y="392407"/>
                </a:moveTo>
                <a:lnTo>
                  <a:pt x="732347" y="471676"/>
                </a:lnTo>
                <a:lnTo>
                  <a:pt x="732343" y="470731"/>
                </a:lnTo>
                <a:lnTo>
                  <a:pt x="728732" y="416201"/>
                </a:lnTo>
                <a:lnTo>
                  <a:pt x="723602" y="361918"/>
                </a:lnTo>
                <a:lnTo>
                  <a:pt x="714489" y="306456"/>
                </a:lnTo>
                <a:lnTo>
                  <a:pt x="709314" y="278807"/>
                </a:lnTo>
                <a:lnTo>
                  <a:pt x="704494" y="251069"/>
                </a:lnTo>
                <a:lnTo>
                  <a:pt x="695146" y="206609"/>
                </a:lnTo>
                <a:lnTo>
                  <a:pt x="681481" y="163853"/>
                </a:lnTo>
                <a:lnTo>
                  <a:pt x="663051" y="122994"/>
                </a:lnTo>
                <a:lnTo>
                  <a:pt x="639406" y="84225"/>
                </a:lnTo>
                <a:lnTo>
                  <a:pt x="606143" y="48014"/>
                </a:lnTo>
                <a:lnTo>
                  <a:pt x="580380" y="35067"/>
                </a:lnTo>
                <a:lnTo>
                  <a:pt x="570380" y="36788"/>
                </a:lnTo>
                <a:lnTo>
                  <a:pt x="562445" y="42797"/>
                </a:lnTo>
                <a:lnTo>
                  <a:pt x="556789" y="51834"/>
                </a:lnTo>
                <a:lnTo>
                  <a:pt x="577229" y="300"/>
                </a:lnTo>
                <a:lnTo>
                  <a:pt x="621698" y="12824"/>
                </a:lnTo>
                <a:lnTo>
                  <a:pt x="670475" y="62542"/>
                </a:lnTo>
                <a:lnTo>
                  <a:pt x="705150" y="122385"/>
                </a:lnTo>
                <a:lnTo>
                  <a:pt x="728133" y="184008"/>
                </a:lnTo>
                <a:lnTo>
                  <a:pt x="746117" y="271888"/>
                </a:lnTo>
                <a:lnTo>
                  <a:pt x="750704" y="295380"/>
                </a:lnTo>
                <a:lnTo>
                  <a:pt x="754923" y="318903"/>
                </a:lnTo>
                <a:lnTo>
                  <a:pt x="758002" y="342523"/>
                </a:lnTo>
                <a:lnTo>
                  <a:pt x="763788" y="392407"/>
                </a:lnTo>
                <a:close/>
              </a:path>
              <a:path w="767714" h="760094">
                <a:moveTo>
                  <a:pt x="531695" y="734572"/>
                </a:moveTo>
                <a:lnTo>
                  <a:pt x="516667" y="749934"/>
                </a:lnTo>
                <a:lnTo>
                  <a:pt x="489779" y="756874"/>
                </a:lnTo>
                <a:lnTo>
                  <a:pt x="463319" y="759736"/>
                </a:lnTo>
                <a:lnTo>
                  <a:pt x="435026" y="759606"/>
                </a:lnTo>
                <a:lnTo>
                  <a:pt x="402642" y="757569"/>
                </a:lnTo>
                <a:lnTo>
                  <a:pt x="379086" y="754645"/>
                </a:lnTo>
                <a:lnTo>
                  <a:pt x="355377" y="752510"/>
                </a:lnTo>
                <a:lnTo>
                  <a:pt x="308184" y="746913"/>
                </a:lnTo>
                <a:lnTo>
                  <a:pt x="266043" y="738779"/>
                </a:lnTo>
                <a:lnTo>
                  <a:pt x="226031" y="729172"/>
                </a:lnTo>
                <a:lnTo>
                  <a:pt x="183254" y="716238"/>
                </a:lnTo>
                <a:lnTo>
                  <a:pt x="132818" y="698124"/>
                </a:lnTo>
                <a:lnTo>
                  <a:pt x="85264" y="677059"/>
                </a:lnTo>
                <a:lnTo>
                  <a:pt x="40216" y="650792"/>
                </a:lnTo>
                <a:lnTo>
                  <a:pt x="2239" y="604178"/>
                </a:lnTo>
                <a:lnTo>
                  <a:pt x="0" y="582954"/>
                </a:lnTo>
                <a:lnTo>
                  <a:pt x="6889" y="562801"/>
                </a:lnTo>
                <a:lnTo>
                  <a:pt x="22913" y="544466"/>
                </a:lnTo>
                <a:lnTo>
                  <a:pt x="34426" y="536496"/>
                </a:lnTo>
                <a:lnTo>
                  <a:pt x="46763" y="530657"/>
                </a:lnTo>
                <a:lnTo>
                  <a:pt x="57153" y="527265"/>
                </a:lnTo>
                <a:lnTo>
                  <a:pt x="35838" y="581003"/>
                </a:lnTo>
                <a:lnTo>
                  <a:pt x="34969" y="593806"/>
                </a:lnTo>
                <a:lnTo>
                  <a:pt x="41762" y="607259"/>
                </a:lnTo>
                <a:lnTo>
                  <a:pt x="44883" y="611328"/>
                </a:lnTo>
                <a:lnTo>
                  <a:pt x="48982" y="614842"/>
                </a:lnTo>
                <a:lnTo>
                  <a:pt x="53489" y="617389"/>
                </a:lnTo>
                <a:lnTo>
                  <a:pt x="74040" y="629581"/>
                </a:lnTo>
                <a:lnTo>
                  <a:pt x="120744" y="656618"/>
                </a:lnTo>
                <a:lnTo>
                  <a:pt x="184531" y="681476"/>
                </a:lnTo>
                <a:lnTo>
                  <a:pt x="249501" y="696785"/>
                </a:lnTo>
                <a:lnTo>
                  <a:pt x="272280" y="701333"/>
                </a:lnTo>
                <a:lnTo>
                  <a:pt x="284650" y="704080"/>
                </a:lnTo>
                <a:lnTo>
                  <a:pt x="341163" y="712162"/>
                </a:lnTo>
                <a:lnTo>
                  <a:pt x="396852" y="715815"/>
                </a:lnTo>
                <a:lnTo>
                  <a:pt x="435602" y="717568"/>
                </a:lnTo>
                <a:lnTo>
                  <a:pt x="474350" y="718612"/>
                </a:lnTo>
                <a:lnTo>
                  <a:pt x="478533" y="718572"/>
                </a:lnTo>
                <a:lnTo>
                  <a:pt x="485387" y="716571"/>
                </a:lnTo>
                <a:lnTo>
                  <a:pt x="502646" y="673059"/>
                </a:lnTo>
                <a:lnTo>
                  <a:pt x="514224" y="683527"/>
                </a:lnTo>
                <a:lnTo>
                  <a:pt x="525401" y="695439"/>
                </a:lnTo>
                <a:lnTo>
                  <a:pt x="531361" y="704894"/>
                </a:lnTo>
                <a:lnTo>
                  <a:pt x="535026" y="718749"/>
                </a:lnTo>
                <a:lnTo>
                  <a:pt x="531695" y="734572"/>
                </a:lnTo>
                <a:close/>
              </a:path>
              <a:path w="767714" h="760094">
                <a:moveTo>
                  <a:pt x="502646" y="673059"/>
                </a:moveTo>
                <a:lnTo>
                  <a:pt x="489011" y="707436"/>
                </a:lnTo>
                <a:lnTo>
                  <a:pt x="486434" y="700561"/>
                </a:lnTo>
                <a:lnTo>
                  <a:pt x="480702" y="697344"/>
                </a:lnTo>
                <a:lnTo>
                  <a:pt x="472943" y="692260"/>
                </a:lnTo>
                <a:lnTo>
                  <a:pt x="465247" y="687061"/>
                </a:lnTo>
                <a:lnTo>
                  <a:pt x="457473" y="681971"/>
                </a:lnTo>
                <a:lnTo>
                  <a:pt x="416995" y="659069"/>
                </a:lnTo>
                <a:lnTo>
                  <a:pt x="371673" y="634241"/>
                </a:lnTo>
                <a:lnTo>
                  <a:pt x="320913" y="608780"/>
                </a:lnTo>
                <a:lnTo>
                  <a:pt x="270299" y="586215"/>
                </a:lnTo>
                <a:lnTo>
                  <a:pt x="218895" y="570057"/>
                </a:lnTo>
                <a:lnTo>
                  <a:pt x="166898" y="560171"/>
                </a:lnTo>
                <a:lnTo>
                  <a:pt x="140870" y="555570"/>
                </a:lnTo>
                <a:lnTo>
                  <a:pt x="120097" y="553314"/>
                </a:lnTo>
                <a:lnTo>
                  <a:pt x="99494" y="554168"/>
                </a:lnTo>
                <a:lnTo>
                  <a:pt x="79079" y="557504"/>
                </a:lnTo>
                <a:lnTo>
                  <a:pt x="58870" y="562693"/>
                </a:lnTo>
                <a:lnTo>
                  <a:pt x="43946" y="570187"/>
                </a:lnTo>
                <a:lnTo>
                  <a:pt x="35838" y="581003"/>
                </a:lnTo>
                <a:lnTo>
                  <a:pt x="57153" y="527265"/>
                </a:lnTo>
                <a:lnTo>
                  <a:pt x="59743" y="526419"/>
                </a:lnTo>
                <a:lnTo>
                  <a:pt x="73188" y="523250"/>
                </a:lnTo>
                <a:lnTo>
                  <a:pt x="98923" y="519523"/>
                </a:lnTo>
                <a:lnTo>
                  <a:pt x="124610" y="518961"/>
                </a:lnTo>
                <a:lnTo>
                  <a:pt x="150258" y="521005"/>
                </a:lnTo>
                <a:lnTo>
                  <a:pt x="236268" y="539558"/>
                </a:lnTo>
                <a:lnTo>
                  <a:pt x="291220" y="558450"/>
                </a:lnTo>
                <a:lnTo>
                  <a:pt x="339971" y="579340"/>
                </a:lnTo>
                <a:lnTo>
                  <a:pt x="381753" y="599805"/>
                </a:lnTo>
                <a:lnTo>
                  <a:pt x="416566" y="617820"/>
                </a:lnTo>
                <a:lnTo>
                  <a:pt x="461426" y="642948"/>
                </a:lnTo>
                <a:lnTo>
                  <a:pt x="502036" y="672507"/>
                </a:lnTo>
                <a:lnTo>
                  <a:pt x="502646" y="673059"/>
                </a:lnTo>
                <a:close/>
              </a:path>
            </a:pathLst>
          </a:custGeom>
          <a:solidFill>
            <a:srgbClr val="000000"/>
          </a:solidFill>
        </p:spPr>
        <p:txBody>
          <a:bodyPr wrap="square" lIns="0" tIns="0" rIns="0" bIns="0" rtlCol="0"/>
          <a:lstStyle/>
          <a:p>
            <a:endParaRPr dirty="0"/>
          </a:p>
        </p:txBody>
      </p:sp>
      <p:sp>
        <p:nvSpPr>
          <p:cNvPr id="14" name="Text Box 13"/>
          <p:cNvSpPr txBox="1"/>
          <p:nvPr/>
        </p:nvSpPr>
        <p:spPr>
          <a:xfrm>
            <a:off x="0" y="772728"/>
            <a:ext cx="18288000" cy="1569660"/>
          </a:xfrm>
          <a:prstGeom prst="rect">
            <a:avLst/>
          </a:prstGeom>
          <a:noFill/>
        </p:spPr>
        <p:txBody>
          <a:bodyPr wrap="square" rtlCol="0">
            <a:spAutoFit/>
          </a:bodyPr>
          <a:lstStyle/>
          <a:p>
            <a:pPr algn="ctr"/>
            <a:r>
              <a:rPr lang="en-US" altLang="en-US" sz="4800" b="1" dirty="0" err="1" smtClean="0">
                <a:solidFill>
                  <a:schemeClr val="accent2">
                    <a:lumMod val="75000"/>
                  </a:schemeClr>
                </a:solidFill>
                <a:latin typeface="+mn-lt"/>
              </a:rPr>
              <a:t>Những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công</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việc</a:t>
            </a:r>
            <a:r>
              <a:rPr lang="en-US" altLang="en-US" sz="4800" b="1" dirty="0">
                <a:solidFill>
                  <a:schemeClr val="accent2">
                    <a:lumMod val="75000"/>
                  </a:schemeClr>
                </a:solidFill>
                <a:latin typeface="+mn-lt"/>
              </a:rPr>
              <a:t> </a:t>
            </a:r>
            <a:r>
              <a:rPr lang="en-US" altLang="en-US" sz="4800" b="1" dirty="0" err="1" smtClean="0">
                <a:solidFill>
                  <a:schemeClr val="accent2">
                    <a:lumMod val="75000"/>
                  </a:schemeClr>
                </a:solidFill>
                <a:latin typeface="+mn-lt"/>
              </a:rPr>
              <a:t>thực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hiện</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được</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về</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phía</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khách</a:t>
            </a:r>
            <a:r>
              <a:rPr lang="en-US" altLang="en-US" sz="4800" b="1" dirty="0" smtClean="0">
                <a:solidFill>
                  <a:schemeClr val="accent2">
                    <a:lumMod val="75000"/>
                  </a:schemeClr>
                </a:solidFill>
                <a:latin typeface="+mn-lt"/>
              </a:rPr>
              <a:t> </a:t>
            </a:r>
            <a:r>
              <a:rPr lang="en-US" altLang="en-US" sz="4800" b="1" dirty="0" err="1" smtClean="0">
                <a:solidFill>
                  <a:schemeClr val="accent2">
                    <a:lumMod val="75000"/>
                  </a:schemeClr>
                </a:solidFill>
                <a:latin typeface="+mn-lt"/>
              </a:rPr>
              <a:t>hàng</a:t>
            </a:r>
            <a:endParaRPr lang="vi-VN" altLang="en-US" sz="4800" b="1" dirty="0">
              <a:solidFill>
                <a:schemeClr val="accent2">
                  <a:lumMod val="75000"/>
                </a:schemeClr>
              </a:solidFill>
              <a:latin typeface="+mn-lt"/>
            </a:endParaRPr>
          </a:p>
          <a:p>
            <a:pPr algn="ctr"/>
            <a:endParaRPr lang="vi-VN" altLang="en-US" sz="4800" b="1" dirty="0">
              <a:solidFill>
                <a:schemeClr val="accent2">
                  <a:lumMod val="75000"/>
                </a:schemeClr>
              </a:solidFill>
              <a:latin typeface="+mn-lt"/>
            </a:endParaRPr>
          </a:p>
        </p:txBody>
      </p:sp>
      <p:sp>
        <p:nvSpPr>
          <p:cNvPr id="3" name="Text Box 2"/>
          <p:cNvSpPr txBox="1"/>
          <p:nvPr/>
        </p:nvSpPr>
        <p:spPr>
          <a:xfrm>
            <a:off x="2544207" y="2015837"/>
            <a:ext cx="15316200" cy="729430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57200" indent="-457200">
              <a:lnSpc>
                <a:spcPct val="150000"/>
              </a:lnSpc>
              <a:buFont typeface="Wingdings" panose="05000000000000000000" pitchFamily="2" charset="2"/>
              <a:buChar char="Ø"/>
            </a:pPr>
            <a:r>
              <a:rPr lang="en-US" sz="2800" dirty="0" err="1">
                <a:latin typeface="Times New Roman" panose="02020603050405020304" charset="0"/>
                <a:cs typeface="Times New Roman" panose="02020603050405020304" charset="0"/>
              </a:rPr>
              <a:t>Tìm</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kiếm</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sản</a:t>
            </a:r>
            <a:r>
              <a:rPr lang="en-US" sz="2800" dirty="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phẩm</a:t>
            </a:r>
            <a:endParaRPr lang="en-US" sz="2800" dirty="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Thêm</a:t>
            </a:r>
            <a:r>
              <a:rPr lang="en-US" sz="2800" dirty="0" smtClean="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vào</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giỏ</a:t>
            </a:r>
            <a:r>
              <a:rPr lang="en-US" sz="2800" dirty="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hàng</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mua</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sản</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phẩm</a:t>
            </a:r>
            <a:endParaRPr lang="en-US" sz="2800" dirty="0" smtClean="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Đặt</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hàng</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Vận</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chuyển</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Thanh</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toán</a:t>
            </a:r>
            <a:r>
              <a:rPr lang="en-US" sz="2800" dirty="0" smtClean="0">
                <a:latin typeface="Times New Roman" panose="02020603050405020304" charset="0"/>
                <a:cs typeface="Times New Roman" panose="02020603050405020304" charset="0"/>
              </a:rPr>
              <a:t>)</a:t>
            </a:r>
          </a:p>
          <a:p>
            <a:pPr marL="457200" indent="-457200">
              <a:lnSpc>
                <a:spcPct val="150000"/>
              </a:lnSpc>
              <a:buFont typeface="Wingdings" panose="05000000000000000000" pitchFamily="2" charset="2"/>
              <a:buChar char="Ø"/>
            </a:pPr>
            <a:r>
              <a:rPr lang="en-US" sz="2800" dirty="0" smtClean="0">
                <a:latin typeface="Times New Roman" panose="02020603050405020304" charset="0"/>
                <a:cs typeface="Times New Roman" panose="02020603050405020304" charset="0"/>
              </a:rPr>
              <a:t>In </a:t>
            </a:r>
            <a:r>
              <a:rPr lang="en-US" sz="2800" dirty="0" err="1" smtClean="0">
                <a:latin typeface="Times New Roman" panose="02020603050405020304" charset="0"/>
                <a:cs typeface="Times New Roman" panose="02020603050405020304" charset="0"/>
              </a:rPr>
              <a:t>đơn</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hàng</a:t>
            </a:r>
            <a:endParaRPr lang="en-US" sz="2800" dirty="0" smtClean="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Thông</a:t>
            </a:r>
            <a:r>
              <a:rPr lang="en-US" sz="2800" dirty="0" smtClean="0">
                <a:latin typeface="Times New Roman" panose="02020603050405020304" charset="0"/>
                <a:cs typeface="Times New Roman" panose="02020603050405020304" charset="0"/>
              </a:rPr>
              <a:t> </a:t>
            </a:r>
            <a:r>
              <a:rPr lang="en-US" sz="2800" dirty="0">
                <a:latin typeface="Times New Roman" panose="02020603050405020304" charset="0"/>
                <a:cs typeface="Times New Roman" panose="02020603050405020304" charset="0"/>
              </a:rPr>
              <a:t>tin </a:t>
            </a:r>
            <a:r>
              <a:rPr lang="en-US" sz="2800" dirty="0" err="1">
                <a:latin typeface="Times New Roman" panose="02020603050405020304" charset="0"/>
                <a:cs typeface="Times New Roman" panose="02020603050405020304" charset="0"/>
              </a:rPr>
              <a:t>liên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hệ</a:t>
            </a:r>
            <a:endParaRPr lang="en-US" sz="2800" dirty="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Xem</a:t>
            </a:r>
            <a:r>
              <a:rPr lang="en-US" sz="2800" dirty="0" smtClean="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danh</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mục</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sản</a:t>
            </a:r>
            <a:r>
              <a:rPr lang="en-US" sz="2800" dirty="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phẩm</a:t>
            </a:r>
            <a:endParaRPr lang="en-US" sz="2800" dirty="0" smtClean="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Xem</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bài</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viết</a:t>
            </a:r>
            <a:endParaRPr lang="en-US" sz="2800" dirty="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Đăng</a:t>
            </a:r>
            <a:r>
              <a:rPr lang="en-US" sz="2800" dirty="0" smtClean="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kí</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tài</a:t>
            </a:r>
            <a:r>
              <a:rPr lang="en-US" sz="2800" dirty="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khoản</a:t>
            </a:r>
            <a:endParaRPr lang="en-US" sz="2800" dirty="0" smtClean="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Đổi</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mật</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khẩu</a:t>
            </a:r>
            <a:endParaRPr lang="en-US" sz="2800" dirty="0" smtClean="0">
              <a:latin typeface="Times New Roman" panose="02020603050405020304" charset="0"/>
              <a:cs typeface="Times New Roman" panose="02020603050405020304" charset="0"/>
            </a:endParaRPr>
          </a:p>
          <a:p>
            <a:pPr marL="457200" indent="-457200">
              <a:lnSpc>
                <a:spcPct val="150000"/>
              </a:lnSpc>
              <a:buFont typeface="Wingdings" panose="05000000000000000000" pitchFamily="2" charset="2"/>
              <a:buChar char="Ø"/>
            </a:pPr>
            <a:r>
              <a:rPr lang="en-US" sz="2800" dirty="0" err="1" smtClean="0">
                <a:latin typeface="Times New Roman" panose="02020603050405020304" charset="0"/>
                <a:cs typeface="Times New Roman" panose="02020603050405020304" charset="0"/>
              </a:rPr>
              <a:t>Quên</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mật</a:t>
            </a:r>
            <a:r>
              <a:rPr lang="en-US" sz="2800" dirty="0" smtClean="0">
                <a:latin typeface="Times New Roman" panose="02020603050405020304" charset="0"/>
                <a:cs typeface="Times New Roman" panose="02020603050405020304" charset="0"/>
              </a:rPr>
              <a:t> </a:t>
            </a:r>
            <a:r>
              <a:rPr lang="en-US" sz="2800" dirty="0" err="1" smtClean="0">
                <a:latin typeface="Times New Roman" panose="02020603050405020304" charset="0"/>
                <a:cs typeface="Times New Roman" panose="02020603050405020304" charset="0"/>
              </a:rPr>
              <a:t>khẩu</a:t>
            </a:r>
            <a:endParaRPr lang="en-US" sz="2800" dirty="0">
              <a:latin typeface="Times New Roman" panose="02020603050405020304" charset="0"/>
              <a:cs typeface="Times New Roman" panose="02020603050405020304" charset="0"/>
            </a:endParaRPr>
          </a:p>
          <a:p>
            <a:pPr>
              <a:lnSpc>
                <a:spcPct val="150000"/>
              </a:lnSpc>
            </a:pPr>
            <a:endParaRPr lang="en-US" sz="3200" dirty="0" smtClean="0">
              <a:latin typeface="Times New Roman" panose="02020603050405020304" charset="0"/>
              <a:cs typeface="Times New Roman" panose="02020603050405020304" charset="0"/>
            </a:endParaRPr>
          </a:p>
        </p:txBody>
      </p:sp>
      <p:sp>
        <p:nvSpPr>
          <p:cNvPr id="10" name="Slide Number Placeholder 9"/>
          <p:cNvSpPr>
            <a:spLocks noGrp="1"/>
          </p:cNvSpPr>
          <p:nvPr>
            <p:ph type="sldNum" sz="quarter" idx="7"/>
          </p:nvPr>
        </p:nvSpPr>
        <p:spPr>
          <a:xfrm>
            <a:off x="13243560" y="9566915"/>
            <a:ext cx="4206240" cy="276860"/>
          </a:xfrm>
        </p:spPr>
        <p:txBody>
          <a:bodyPr/>
          <a:lstStyle/>
          <a:p>
            <a:r>
              <a:rPr lang="en-US" b="1" dirty="0">
                <a:solidFill>
                  <a:schemeClr val="tx1"/>
                </a:solidFill>
              </a:rPr>
              <a:t>5</a:t>
            </a:r>
            <a:r>
              <a:rPr lang="vi-VN" b="1" dirty="0">
                <a:solidFill>
                  <a:schemeClr val="tx1"/>
                </a:solidFill>
              </a:rPr>
              <a:t> /1</a:t>
            </a:r>
            <a:r>
              <a:rPr lang="en-US" b="1" dirty="0">
                <a:solidFill>
                  <a:schemeClr val="tx1"/>
                </a:solidFill>
              </a:rPr>
              <a:t>3</a:t>
            </a:r>
            <a:endParaRPr lang="en-US" altLang="vi-VN"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2"/>
          </p:nvPr>
        </p:nvSpPr>
        <p:spPr>
          <a:xfrm>
            <a:off x="5715000" y="7402197"/>
            <a:ext cx="7955280" cy="276999"/>
          </a:xfrm>
        </p:spPr>
        <p:txBody>
          <a:bodyPr/>
          <a:lstStyle/>
          <a:p>
            <a:endParaRPr lang="en-US" dirty="0"/>
          </a:p>
        </p:txBody>
      </p:sp>
      <p:sp>
        <p:nvSpPr>
          <p:cNvPr id="4" name="Content Placeholder 3"/>
          <p:cNvSpPr>
            <a:spLocks noGrp="1"/>
          </p:cNvSpPr>
          <p:nvPr>
            <p:ph sz="half" idx="3"/>
          </p:nvPr>
        </p:nvSpPr>
        <p:spPr/>
        <p:txBody>
          <a:bodyPr/>
          <a:lstStyle/>
          <a:p>
            <a:endParaRPr lang="en-US"/>
          </a:p>
        </p:txBody>
      </p:sp>
      <p:sp>
        <p:nvSpPr>
          <p:cNvPr id="5" name="Slide Number Placeholder 4"/>
          <p:cNvSpPr>
            <a:spLocks noGrp="1"/>
          </p:cNvSpPr>
          <p:nvPr>
            <p:ph type="sldNum" sz="quarter" idx="7"/>
          </p:nvPr>
        </p:nvSpPr>
        <p:spPr/>
        <p:txBody>
          <a:bodyPr/>
          <a:lstStyle/>
          <a:p>
            <a:fld id="{B6F15528-21DE-4FAA-801E-634DDDAF4B2B}" type="slidenum">
              <a:rPr lang="en-US" smtClean="0"/>
              <a:t>8</a:t>
            </a:fld>
            <a:endParaRPr lang="en-US"/>
          </a:p>
        </p:txBody>
      </p:sp>
      <p:pic>
        <p:nvPicPr>
          <p:cNvPr id="8" name="object 5"/>
          <p:cNvPicPr/>
          <p:nvPr/>
        </p:nvPicPr>
        <p:blipFill>
          <a:blip r:embed="rId2" cstate="print"/>
          <a:stretch>
            <a:fillRect/>
          </a:stretch>
        </p:blipFill>
        <p:spPr>
          <a:xfrm>
            <a:off x="1371600" y="823188"/>
            <a:ext cx="15696639" cy="8282481"/>
          </a:xfrm>
          <a:prstGeom prst="rect">
            <a:avLst/>
          </a:prstGeom>
        </p:spPr>
      </p:pic>
      <p:pic>
        <p:nvPicPr>
          <p:cNvPr id="14" name="Picture 13"/>
          <p:cNvPicPr>
            <a:picLocks noChangeAspect="1"/>
          </p:cNvPicPr>
          <p:nvPr/>
        </p:nvPicPr>
        <p:blipFill>
          <a:blip r:embed="rId3"/>
          <a:stretch>
            <a:fillRect/>
          </a:stretch>
        </p:blipFill>
        <p:spPr>
          <a:xfrm>
            <a:off x="1364673" y="728934"/>
            <a:ext cx="15696639" cy="8282481"/>
          </a:xfrm>
          <a:prstGeom prst="rect">
            <a:avLst/>
          </a:prstGeom>
        </p:spPr>
      </p:pic>
      <p:sp>
        <p:nvSpPr>
          <p:cNvPr id="15" name="Content Placeholder 3"/>
          <p:cNvSpPr txBox="1">
            <a:spLocks/>
          </p:cNvSpPr>
          <p:nvPr/>
        </p:nvSpPr>
        <p:spPr>
          <a:xfrm>
            <a:off x="7086600" y="9395827"/>
            <a:ext cx="7955280" cy="49244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dirty="0" err="1" smtClean="0">
                <a:latin typeface="Times New Roman" panose="02020603050405020304" pitchFamily="18" charset="0"/>
                <a:cs typeface="Times New Roman" panose="02020603050405020304" pitchFamily="18" charset="0"/>
              </a:rPr>
              <a:t>Tìm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kiếm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109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3"/>
          </p:nvPr>
        </p:nvSpPr>
        <p:spPr>
          <a:xfrm>
            <a:off x="6858000" y="9074471"/>
            <a:ext cx="7955280" cy="492443"/>
          </a:xfrm>
        </p:spPr>
        <p:txBody>
          <a:bodyPr/>
          <a:lstStyle/>
          <a:p>
            <a:r>
              <a:rPr lang="en-US" sz="3200" dirty="0" err="1" smtClean="0">
                <a:latin typeface="Times New Roman" panose="02020603050405020304" pitchFamily="18" charset="0"/>
                <a:cs typeface="Times New Roman" panose="02020603050405020304" pitchFamily="18" charset="0"/>
              </a:rPr>
              <a:t>Thêm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phẩm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giỏ</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hàng</a:t>
            </a:r>
            <a:endParaRPr lang="en-US"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7"/>
          </p:nvPr>
        </p:nvSpPr>
        <p:spPr/>
        <p:txBody>
          <a:bodyPr/>
          <a:lstStyle/>
          <a:p>
            <a:fld id="{B6F15528-21DE-4FAA-801E-634DDDAF4B2B}" type="slidenum">
              <a:rPr lang="en-US" smtClean="0"/>
              <a:t>9</a:t>
            </a:fld>
            <a:endParaRPr lang="en-US"/>
          </a:p>
        </p:txBody>
      </p:sp>
      <p:pic>
        <p:nvPicPr>
          <p:cNvPr id="7" name="object 5"/>
          <p:cNvPicPr/>
          <p:nvPr/>
        </p:nvPicPr>
        <p:blipFill>
          <a:blip r:embed="rId2" cstate="print"/>
          <a:stretch>
            <a:fillRect/>
          </a:stretch>
        </p:blipFill>
        <p:spPr>
          <a:xfrm>
            <a:off x="960121" y="800100"/>
            <a:ext cx="16459200" cy="7979037"/>
          </a:xfrm>
          <a:prstGeom prst="rect">
            <a:avLst/>
          </a:prstGeom>
        </p:spPr>
      </p:pic>
      <p:pic>
        <p:nvPicPr>
          <p:cNvPr id="8" name="Picture 7"/>
          <p:cNvPicPr>
            <a:picLocks noChangeAspect="1"/>
          </p:cNvPicPr>
          <p:nvPr/>
        </p:nvPicPr>
        <p:blipFill>
          <a:blip r:embed="rId3"/>
          <a:stretch>
            <a:fillRect/>
          </a:stretch>
        </p:blipFill>
        <p:spPr>
          <a:xfrm>
            <a:off x="960121" y="800099"/>
            <a:ext cx="16413480" cy="7979038"/>
          </a:xfrm>
          <a:prstGeom prst="rect">
            <a:avLst/>
          </a:prstGeom>
        </p:spPr>
      </p:pic>
    </p:spTree>
    <p:extLst>
      <p:ext uri="{BB962C8B-B14F-4D97-AF65-F5344CB8AC3E}">
        <p14:creationId xmlns:p14="http://schemas.microsoft.com/office/powerpoint/2010/main" val="4001390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323</TotalTime>
  <Words>547</Words>
  <Application>Microsoft Office PowerPoint</Application>
  <PresentationFormat>Custom</PresentationFormat>
  <Paragraphs>82</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Tahoma</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dc:creator>Hơn Nguyễn Thanh</dc:creator>
  <cp:keywords>DAFeWdfPBHc,BAFeWc4MlKQ</cp:keywords>
  <cp:lastModifiedBy>Admin 88</cp:lastModifiedBy>
  <cp:revision>41</cp:revision>
  <dcterms:created xsi:type="dcterms:W3CDTF">2023-03-27T02:21:00Z</dcterms:created>
  <dcterms:modified xsi:type="dcterms:W3CDTF">2023-04-16T13:17:17Z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2023-03-27T14:00:00Z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2023-03-27T14:00:00Z</vt:filetime>
  </property>
  <property fmtid="{D5CDD505-2E9C-101B-9397-08002B2CF9AE}" pid="6" name="ICV">
    <vt:lpwstr>77FE7FD4C82E4C79928A8A8A1F71EC10</vt:lpwstr>
  </property>
  <property fmtid="{D5CDD505-2E9C-101B-9397-08002B2CF9AE}" pid="7" name="KSOProductBuildVer">
    <vt:lpwstr>1033-11.2.0.11513</vt:lpwstr>
  </property>
</Properties>
</file>